
<file path=[Content_Types].xml><?xml version="1.0" encoding="utf-8"?>
<Types xmlns="http://schemas.openxmlformats.org/package/2006/content-types">
  <Default Extension="jpeg" ContentType="image/jpeg"/>
  <Default Extension="JPG" ContentType="image/.jpg"/>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notesMasterIdLst>
    <p:notesMasterId r:id="rId38"/>
  </p:notesMasterIdLst>
  <p:handoutMasterIdLst>
    <p:handoutMasterId r:id="rId39"/>
  </p:handoutMasterIdLst>
  <p:sldIdLst>
    <p:sldId id="302" r:id="rId3"/>
    <p:sldId id="260" r:id="rId4"/>
    <p:sldId id="261" r:id="rId5"/>
    <p:sldId id="263" r:id="rId6"/>
    <p:sldId id="270" r:id="rId7"/>
    <p:sldId id="278" r:id="rId8"/>
    <p:sldId id="279" r:id="rId9"/>
    <p:sldId id="280" r:id="rId10"/>
    <p:sldId id="281" r:id="rId11"/>
    <p:sldId id="264" r:id="rId12"/>
    <p:sldId id="282" r:id="rId13"/>
    <p:sldId id="283" r:id="rId14"/>
    <p:sldId id="273" r:id="rId15"/>
    <p:sldId id="284" r:id="rId16"/>
    <p:sldId id="285" r:id="rId17"/>
    <p:sldId id="286" r:id="rId18"/>
    <p:sldId id="287" r:id="rId19"/>
    <p:sldId id="274" r:id="rId20"/>
    <p:sldId id="265" r:id="rId21"/>
    <p:sldId id="288" r:id="rId22"/>
    <p:sldId id="289" r:id="rId23"/>
    <p:sldId id="290" r:id="rId24"/>
    <p:sldId id="272" r:id="rId25"/>
    <p:sldId id="291" r:id="rId26"/>
    <p:sldId id="292" r:id="rId27"/>
    <p:sldId id="293" r:id="rId28"/>
    <p:sldId id="294" r:id="rId29"/>
    <p:sldId id="295" r:id="rId30"/>
    <p:sldId id="296" r:id="rId31"/>
    <p:sldId id="297" r:id="rId32"/>
    <p:sldId id="298" r:id="rId33"/>
    <p:sldId id="299" r:id="rId34"/>
    <p:sldId id="300" r:id="rId35"/>
    <p:sldId id="301" r:id="rId36"/>
    <p:sldId id="277" r:id="rId37"/>
  </p:sldIdLst>
  <p:sldSz cx="12192000" cy="6858000"/>
  <p:notesSz cx="6858000" cy="9144000"/>
  <p:embeddedFontLst>
    <p:embeddedFont>
      <p:font typeface="MiSans Normal" panose="00000500000000000000" pitchFamily="2" charset="-122"/>
      <p:regular r:id="rId43"/>
    </p:embeddedFont>
    <p:embeddedFont>
      <p:font typeface="思源宋体 CN Heavy" panose="02020900000000000000" pitchFamily="18" charset="-122"/>
      <p:bold r:id="rId44"/>
    </p:embeddedFont>
    <p:embeddedFont>
      <p:font typeface="Calibri" panose="020F0502020204030204" charset="0"/>
      <p:regular r:id="rId45"/>
      <p:bold r:id="rId46"/>
      <p:italic r:id="rId47"/>
      <p:boldItalic r:id="rId48"/>
    </p:embeddedFont>
  </p:embeddedFontLst>
  <p:custDataLst>
    <p:tags r:id="rId4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guide id="3" pos="7469" userDrawn="1">
          <p15:clr>
            <a:srgbClr val="A4A3A4"/>
          </p15:clr>
        </p15:guide>
        <p15:guide id="4" pos="256" userDrawn="1">
          <p15:clr>
            <a:srgbClr val="A4A3A4"/>
          </p15:clr>
        </p15:guide>
        <p15:guide id="5" orient="horz" pos="354" userDrawn="1">
          <p15:clr>
            <a:srgbClr val="A4A3A4"/>
          </p15:clr>
        </p15:guide>
        <p15:guide id="6" orient="horz" pos="801" userDrawn="1">
          <p15:clr>
            <a:srgbClr val="A4A3A4"/>
          </p15:clr>
        </p15:guide>
        <p15:guide id="7" orient="horz" pos="4016"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E3537"/>
    <a:srgbClr val="9E202E"/>
    <a:srgbClr val="EFC354"/>
    <a:srgbClr val="CF712C"/>
    <a:srgbClr val="417F54"/>
    <a:srgbClr val="7FC2B9"/>
    <a:srgbClr val="B8E9E3"/>
    <a:srgbClr val="91373F"/>
    <a:srgbClr val="AB353D"/>
    <a:srgbClr val="3D7F5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showGuides="1">
      <p:cViewPr varScale="1">
        <p:scale>
          <a:sx n="104" d="100"/>
          <a:sy n="104" d="100"/>
        </p:scale>
        <p:origin x="144" y="126"/>
      </p:cViewPr>
      <p:guideLst>
        <p:guide orient="horz" pos="2160"/>
        <p:guide pos="3840"/>
        <p:guide pos="7469"/>
        <p:guide pos="256"/>
        <p:guide orient="horz" pos="354"/>
        <p:guide orient="horz" pos="801"/>
        <p:guide orient="horz" pos="4016"/>
      </p:guideLst>
    </p:cSldViewPr>
  </p:slideViewPr>
  <p:notesTextViewPr>
    <p:cViewPr>
      <p:scale>
        <a:sx n="1" d="1"/>
        <a:sy n="1" d="1"/>
      </p:scale>
      <p:origin x="0" y="0"/>
    </p:cViewPr>
  </p:notesTextViewPr>
  <p:sorterViewPr>
    <p:cViewPr>
      <p:scale>
        <a:sx n="100" d="100"/>
        <a:sy n="100" d="100"/>
      </p:scale>
      <p:origin x="0" y="-2406"/>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9" Type="http://schemas.openxmlformats.org/officeDocument/2006/relationships/tags" Target="tags/tag118.xml"/><Relationship Id="rId48" Type="http://schemas.openxmlformats.org/officeDocument/2006/relationships/font" Target="fonts/font6.fntdata"/><Relationship Id="rId47" Type="http://schemas.openxmlformats.org/officeDocument/2006/relationships/font" Target="fonts/font5.fntdata"/><Relationship Id="rId46" Type="http://schemas.openxmlformats.org/officeDocument/2006/relationships/font" Target="fonts/font4.fntdata"/><Relationship Id="rId45" Type="http://schemas.openxmlformats.org/officeDocument/2006/relationships/font" Target="fonts/font3.fntdata"/><Relationship Id="rId44" Type="http://schemas.openxmlformats.org/officeDocument/2006/relationships/font" Target="fonts/font2.fntdata"/><Relationship Id="rId43" Type="http://schemas.openxmlformats.org/officeDocument/2006/relationships/font" Target="fonts/font1.fntdata"/><Relationship Id="rId42" Type="http://schemas.openxmlformats.org/officeDocument/2006/relationships/tableStyles" Target="tableStyles.xml"/><Relationship Id="rId41" Type="http://schemas.openxmlformats.org/officeDocument/2006/relationships/viewProps" Target="viewProps.xml"/><Relationship Id="rId40" Type="http://schemas.openxmlformats.org/officeDocument/2006/relationships/presProps" Target="presProps.xml"/><Relationship Id="rId4" Type="http://schemas.openxmlformats.org/officeDocument/2006/relationships/slide" Target="slides/slide2.xml"/><Relationship Id="rId39" Type="http://schemas.openxmlformats.org/officeDocument/2006/relationships/handoutMaster" Target="handoutMasters/handoutMaster1.xml"/><Relationship Id="rId38" Type="http://schemas.openxmlformats.org/officeDocument/2006/relationships/notesMaster" Target="notesMasters/notesMaster1.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ea typeface="MiSans Normal" panose="00000500000000000000" pitchFamily="2"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ea typeface="MiSans Normal" panose="00000500000000000000" pitchFamily="2" charset="-122"/>
              </a:rPr>
            </a:fld>
            <a:endParaRPr lang="zh-CN" altLang="en-US">
              <a:ea typeface="MiSans Normal" panose="00000500000000000000" pitchFamily="2"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ea typeface="MiSans Normal" panose="00000500000000000000" pitchFamily="2"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ea typeface="MiSans Normal" panose="00000500000000000000" pitchFamily="2" charset="-122"/>
              </a:rPr>
            </a:fld>
            <a:endParaRPr lang="zh-CN" altLang="en-US">
              <a:ea typeface="MiSans Normal" panose="00000500000000000000" pitchFamily="2"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ea typeface="MiSans Normal" panose="00000500000000000000" pitchFamily="2"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ea typeface="MiSans Normal" panose="00000500000000000000" pitchFamily="2" charset="-122"/>
              </a:defRPr>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ea typeface="MiSans Normal" panose="00000500000000000000" pitchFamily="2"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ea typeface="MiSans Normal" panose="00000500000000000000" pitchFamily="2" charset="-122"/>
              </a:defRPr>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iSans Normal" panose="00000500000000000000" pitchFamily="2" charset="-122"/>
        <a:cs typeface="+mn-cs"/>
      </a:defRPr>
    </a:lvl1pPr>
    <a:lvl2pPr marL="457200" algn="l" defTabSz="914400" rtl="0" eaLnBrk="1" latinLnBrk="0" hangingPunct="1">
      <a:defRPr sz="1200" kern="1200">
        <a:solidFill>
          <a:schemeClr val="tx1"/>
        </a:solidFill>
        <a:latin typeface="+mn-lt"/>
        <a:ea typeface="MiSans Normal" panose="00000500000000000000" pitchFamily="2" charset="-122"/>
        <a:cs typeface="+mn-cs"/>
      </a:defRPr>
    </a:lvl2pPr>
    <a:lvl3pPr marL="914400" algn="l" defTabSz="914400" rtl="0" eaLnBrk="1" latinLnBrk="0" hangingPunct="1">
      <a:defRPr sz="1200" kern="1200">
        <a:solidFill>
          <a:schemeClr val="tx1"/>
        </a:solidFill>
        <a:latin typeface="+mn-lt"/>
        <a:ea typeface="MiSans Normal" panose="00000500000000000000" pitchFamily="2" charset="-122"/>
        <a:cs typeface="+mn-cs"/>
      </a:defRPr>
    </a:lvl3pPr>
    <a:lvl4pPr marL="1371600" algn="l" defTabSz="914400" rtl="0" eaLnBrk="1" latinLnBrk="0" hangingPunct="1">
      <a:defRPr sz="1200" kern="1200">
        <a:solidFill>
          <a:schemeClr val="tx1"/>
        </a:solidFill>
        <a:latin typeface="+mn-lt"/>
        <a:ea typeface="MiSans Normal" panose="00000500000000000000" pitchFamily="2" charset="-122"/>
        <a:cs typeface="+mn-cs"/>
      </a:defRPr>
    </a:lvl4pPr>
    <a:lvl5pPr marL="1828800" algn="l" defTabSz="914400" rtl="0" eaLnBrk="1" latinLnBrk="0" hangingPunct="1">
      <a:defRPr sz="1200" kern="1200">
        <a:solidFill>
          <a:schemeClr val="tx1"/>
        </a:solidFill>
        <a:latin typeface="+mn-lt"/>
        <a:ea typeface="MiSans Normal" panose="00000500000000000000"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rgbClr val="B8E9E3">
            <a:alpha val="30000"/>
          </a:srgbClr>
        </a:solidFill>
        <a:effectLst/>
      </p:bgPr>
    </p:bg>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标题幻灯片">
    <p:bg>
      <p:bgPr>
        <a:solidFill>
          <a:srgbClr val="B8E9E3">
            <a:alpha val="30000"/>
          </a:srgbClr>
        </a:solidFill>
        <a:effectLst/>
      </p:bgPr>
    </p:bg>
    <p:spTree>
      <p:nvGrpSpPr>
        <p:cNvPr id="1" name=""/>
        <p:cNvGrpSpPr/>
        <p:nvPr/>
      </p:nvGrpSpPr>
      <p:grpSpPr>
        <a:xfrm>
          <a:off x="0" y="0"/>
          <a:ext cx="0" cy="0"/>
          <a:chOff x="0" y="0"/>
          <a:chExt cx="0" cy="0"/>
        </a:xfrm>
      </p:grpSpPr>
      <p:sp>
        <p:nvSpPr>
          <p:cNvPr id="18" name="矩形 17"/>
          <p:cNvSpPr/>
          <p:nvPr userDrawn="1"/>
        </p:nvSpPr>
        <p:spPr>
          <a:xfrm>
            <a:off x="0" y="5588000"/>
            <a:ext cx="12192000" cy="1270000"/>
          </a:xfrm>
          <a:prstGeom prst="rect">
            <a:avLst/>
          </a:prstGeom>
          <a:solidFill>
            <a:srgbClr val="7FC2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1" name="椭圆 20"/>
          <p:cNvSpPr/>
          <p:nvPr userDrawn="1"/>
        </p:nvSpPr>
        <p:spPr>
          <a:xfrm>
            <a:off x="1896745" y="5797550"/>
            <a:ext cx="8382000" cy="749300"/>
          </a:xfrm>
          <a:prstGeom prst="ellipse">
            <a:avLst/>
          </a:prstGeom>
          <a:solidFill>
            <a:srgbClr val="65B1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6" name="图片 5" descr="卡通人物&#10;&#10;中度可信度描述已自动生成"/>
          <p:cNvPicPr>
            <a:picLocks noChangeAspect="1"/>
          </p:cNvPicPr>
          <p:nvPr userDrawn="1"/>
        </p:nvPicPr>
        <p:blipFill rotWithShape="1">
          <a:blip r:embed="rId2" cstate="print">
            <a:extLst>
              <a:ext uri="{28A0092B-C50C-407E-A947-70E740481C1C}">
                <a14:useLocalDpi xmlns:a14="http://schemas.microsoft.com/office/drawing/2010/main" val="0"/>
              </a:ext>
            </a:extLst>
          </a:blip>
          <a:srcRect r="56035"/>
          <a:stretch>
            <a:fillRect/>
          </a:stretch>
        </p:blipFill>
        <p:spPr>
          <a:xfrm>
            <a:off x="102235" y="2730500"/>
            <a:ext cx="3600000" cy="4039709"/>
          </a:xfrm>
          <a:prstGeom prst="rect">
            <a:avLst/>
          </a:prstGeom>
        </p:spPr>
      </p:pic>
      <p:pic>
        <p:nvPicPr>
          <p:cNvPr id="20" name="图片 19" descr="卡通人物&#10;&#10;中度可信度描述已自动生成"/>
          <p:cNvPicPr>
            <a:picLocks noChangeAspect="1"/>
          </p:cNvPicPr>
          <p:nvPr userDrawn="1"/>
        </p:nvPicPr>
        <p:blipFill rotWithShape="1">
          <a:blip r:embed="rId2" cstate="print">
            <a:extLst>
              <a:ext uri="{28A0092B-C50C-407E-A947-70E740481C1C}">
                <a14:useLocalDpi xmlns:a14="http://schemas.microsoft.com/office/drawing/2010/main" val="0"/>
              </a:ext>
            </a:extLst>
          </a:blip>
          <a:srcRect l="57597"/>
          <a:stretch>
            <a:fillRect/>
          </a:stretch>
        </p:blipFill>
        <p:spPr>
          <a:xfrm>
            <a:off x="8489689" y="2892420"/>
            <a:ext cx="3600000" cy="3878214"/>
          </a:xfrm>
          <a:prstGeom prst="rect">
            <a:avLst/>
          </a:prstGeom>
        </p:spPr>
      </p:pic>
      <p:pic>
        <p:nvPicPr>
          <p:cNvPr id="19" name="图片 18" descr="卡通人物&#10;&#10;描述已自动生成"/>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5205265" y="5403850"/>
            <a:ext cx="1764960" cy="1143000"/>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标题幻灯片">
    <p:bg>
      <p:bgPr>
        <a:solidFill>
          <a:srgbClr val="B8E9E3">
            <a:alpha val="30000"/>
          </a:srgbClr>
        </a:solidFill>
        <a:effectLst/>
      </p:bgPr>
    </p:bg>
    <p:spTree>
      <p:nvGrpSpPr>
        <p:cNvPr id="1" name=""/>
        <p:cNvGrpSpPr/>
        <p:nvPr/>
      </p:nvGrpSpPr>
      <p:grpSpPr>
        <a:xfrm>
          <a:off x="0" y="0"/>
          <a:ext cx="0" cy="0"/>
          <a:chOff x="0" y="0"/>
          <a:chExt cx="0" cy="0"/>
        </a:xfrm>
      </p:grpSpPr>
      <p:sp>
        <p:nvSpPr>
          <p:cNvPr id="18" name="矩形 17"/>
          <p:cNvSpPr/>
          <p:nvPr userDrawn="1"/>
        </p:nvSpPr>
        <p:spPr>
          <a:xfrm>
            <a:off x="0" y="5588000"/>
            <a:ext cx="12192000" cy="1270000"/>
          </a:xfrm>
          <a:prstGeom prst="rect">
            <a:avLst/>
          </a:prstGeom>
          <a:solidFill>
            <a:srgbClr val="7FC2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椭圆 4"/>
          <p:cNvSpPr/>
          <p:nvPr userDrawn="1"/>
        </p:nvSpPr>
        <p:spPr>
          <a:xfrm>
            <a:off x="539492" y="5768430"/>
            <a:ext cx="5453742" cy="749300"/>
          </a:xfrm>
          <a:prstGeom prst="ellipse">
            <a:avLst/>
          </a:prstGeom>
          <a:solidFill>
            <a:srgbClr val="65B1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4" name="图片 3" descr="图标&#10;&#10;中度可信度描述已自动生成"/>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97845" y="1762486"/>
            <a:ext cx="4875785" cy="4466771"/>
          </a:xfrm>
          <a:prstGeom prst="rect">
            <a:avLst/>
          </a:prstGeom>
        </p:spPr>
      </p:pic>
      <p:pic>
        <p:nvPicPr>
          <p:cNvPr id="10" name="图片 9" descr="图标&#10;&#10;描述已自动生成"/>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393375" y="6259"/>
            <a:ext cx="1930181" cy="1482268"/>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标题幻灯片">
    <p:bg>
      <p:bgPr>
        <a:solidFill>
          <a:srgbClr val="B8E9E3">
            <a:alpha val="30000"/>
          </a:srgbClr>
        </a:solidFill>
        <a:effectLst/>
      </p:bgPr>
    </p:bg>
    <p:spTree>
      <p:nvGrpSpPr>
        <p:cNvPr id="1" name=""/>
        <p:cNvGrpSpPr/>
        <p:nvPr/>
      </p:nvGrpSpPr>
      <p:grpSpPr>
        <a:xfrm>
          <a:off x="0" y="0"/>
          <a:ext cx="0" cy="0"/>
          <a:chOff x="0" y="0"/>
          <a:chExt cx="0" cy="0"/>
        </a:xfrm>
      </p:grpSpPr>
      <p:sp>
        <p:nvSpPr>
          <p:cNvPr id="6" name="矩形 5"/>
          <p:cNvSpPr/>
          <p:nvPr userDrawn="1"/>
        </p:nvSpPr>
        <p:spPr>
          <a:xfrm>
            <a:off x="0" y="5588000"/>
            <a:ext cx="12192000" cy="1270000"/>
          </a:xfrm>
          <a:prstGeom prst="rect">
            <a:avLst/>
          </a:prstGeom>
          <a:solidFill>
            <a:srgbClr val="7FC2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userDrawn="1"/>
        </p:nvSpPr>
        <p:spPr>
          <a:xfrm>
            <a:off x="357013" y="5745991"/>
            <a:ext cx="5404041" cy="749300"/>
          </a:xfrm>
          <a:prstGeom prst="ellipse">
            <a:avLst/>
          </a:prstGeom>
          <a:solidFill>
            <a:srgbClr val="65B1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descr="卡通人物&#10;&#10;中度可信度描述已自动生成"/>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56731" y="1558563"/>
            <a:ext cx="5004605" cy="4574018"/>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标题幻灯片">
    <p:bg>
      <p:bgPr>
        <a:solidFill>
          <a:srgbClr val="B8E9E3">
            <a:alpha val="30000"/>
          </a:srgbClr>
        </a:solidFill>
        <a:effectLst/>
      </p:bgPr>
    </p:bg>
    <p:spTree>
      <p:nvGrpSpPr>
        <p:cNvPr id="1" name=""/>
        <p:cNvGrpSpPr/>
        <p:nvPr/>
      </p:nvGrpSpPr>
      <p:grpSpPr>
        <a:xfrm>
          <a:off x="0" y="0"/>
          <a:ext cx="0" cy="0"/>
          <a:chOff x="0" y="0"/>
          <a:chExt cx="0" cy="0"/>
        </a:xfrm>
      </p:grpSpPr>
      <p:sp>
        <p:nvSpPr>
          <p:cNvPr id="10" name="矩形 9"/>
          <p:cNvSpPr/>
          <p:nvPr userDrawn="1"/>
        </p:nvSpPr>
        <p:spPr>
          <a:xfrm>
            <a:off x="0" y="5525770"/>
            <a:ext cx="12192000" cy="1332000"/>
          </a:xfrm>
          <a:prstGeom prst="rect">
            <a:avLst/>
          </a:prstGeom>
          <a:solidFill>
            <a:srgbClr val="7FC2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 name="椭圆 10"/>
          <p:cNvSpPr/>
          <p:nvPr userDrawn="1"/>
        </p:nvSpPr>
        <p:spPr>
          <a:xfrm>
            <a:off x="276884" y="5965064"/>
            <a:ext cx="3953730" cy="749300"/>
          </a:xfrm>
          <a:prstGeom prst="ellipse">
            <a:avLst/>
          </a:prstGeom>
          <a:solidFill>
            <a:srgbClr val="65B1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14" name="组合 13"/>
          <p:cNvGrpSpPr/>
          <p:nvPr userDrawn="1"/>
        </p:nvGrpSpPr>
        <p:grpSpPr>
          <a:xfrm>
            <a:off x="10413868" y="4040512"/>
            <a:ext cx="1628941" cy="2661278"/>
            <a:chOff x="10125489" y="3561722"/>
            <a:chExt cx="1628941" cy="2661278"/>
          </a:xfrm>
        </p:grpSpPr>
        <p:sp>
          <p:nvSpPr>
            <p:cNvPr id="13" name="椭圆 12"/>
            <p:cNvSpPr/>
            <p:nvPr/>
          </p:nvSpPr>
          <p:spPr>
            <a:xfrm>
              <a:off x="10256117" y="5881949"/>
              <a:ext cx="1498313" cy="341051"/>
            </a:xfrm>
            <a:prstGeom prst="ellipse">
              <a:avLst/>
            </a:prstGeom>
            <a:solidFill>
              <a:srgbClr val="65B1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7" name="图片 6" descr="卡通人物&#10;&#10;中度可信度描述已自动生成"/>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125489" y="3561722"/>
              <a:ext cx="1498312" cy="2555107"/>
            </a:xfrm>
            <a:prstGeom prst="rect">
              <a:avLst/>
            </a:prstGeom>
          </p:spPr>
        </p:pic>
      </p:grpSp>
      <p:pic>
        <p:nvPicPr>
          <p:cNvPr id="9" name="图片 8" descr="图示&#10;&#10;描述已自动生成"/>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76884" y="2138771"/>
            <a:ext cx="3306350" cy="4273515"/>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5_标题幻灯片">
    <p:bg>
      <p:bgPr>
        <a:solidFill>
          <a:srgbClr val="B8E9E3">
            <a:alpha val="30000"/>
          </a:srgbClr>
        </a:solidFill>
        <a:effectLst/>
      </p:bgPr>
    </p:bg>
    <p:spTree>
      <p:nvGrpSpPr>
        <p:cNvPr id="1" name=""/>
        <p:cNvGrpSpPr/>
        <p:nvPr/>
      </p:nvGrpSpPr>
      <p:grpSpPr>
        <a:xfrm>
          <a:off x="0" y="0"/>
          <a:ext cx="0" cy="0"/>
          <a:chOff x="0" y="0"/>
          <a:chExt cx="0" cy="0"/>
        </a:xfrm>
      </p:grpSpPr>
      <p:sp>
        <p:nvSpPr>
          <p:cNvPr id="21" name="矩形 20"/>
          <p:cNvSpPr/>
          <p:nvPr userDrawn="1"/>
        </p:nvSpPr>
        <p:spPr>
          <a:xfrm>
            <a:off x="0" y="5777865"/>
            <a:ext cx="12192000" cy="1080000"/>
          </a:xfrm>
          <a:prstGeom prst="rect">
            <a:avLst/>
          </a:prstGeom>
          <a:solidFill>
            <a:srgbClr val="7FC2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29" name="组合 28"/>
          <p:cNvGrpSpPr>
            <a:grpSpLocks noChangeAspect="1"/>
          </p:cNvGrpSpPr>
          <p:nvPr userDrawn="1"/>
        </p:nvGrpSpPr>
        <p:grpSpPr>
          <a:xfrm>
            <a:off x="7701236" y="2870685"/>
            <a:ext cx="4320000" cy="3829029"/>
            <a:chOff x="6403296" y="1386690"/>
            <a:chExt cx="5453742" cy="4833920"/>
          </a:xfrm>
        </p:grpSpPr>
        <p:sp>
          <p:nvSpPr>
            <p:cNvPr id="4" name="椭圆 3"/>
            <p:cNvSpPr/>
            <p:nvPr/>
          </p:nvSpPr>
          <p:spPr>
            <a:xfrm>
              <a:off x="6403296" y="5471310"/>
              <a:ext cx="5453742" cy="749300"/>
            </a:xfrm>
            <a:prstGeom prst="ellipse">
              <a:avLst/>
            </a:prstGeom>
            <a:solidFill>
              <a:srgbClr val="65B1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569014" y="1386690"/>
              <a:ext cx="5004826" cy="4578105"/>
            </a:xfrm>
            <a:prstGeom prst="rect">
              <a:avLst/>
            </a:prstGeom>
          </p:spPr>
        </p:pic>
      </p:gr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6_标题幻灯片">
    <p:bg>
      <p:bgPr>
        <a:solidFill>
          <a:srgbClr val="B8E9E3">
            <a:alpha val="30000"/>
          </a:srgbClr>
        </a:solidFill>
        <a:effectLst/>
      </p:bgPr>
    </p:bg>
    <p:spTree>
      <p:nvGrpSpPr>
        <p:cNvPr id="1" name=""/>
        <p:cNvGrpSpPr/>
        <p:nvPr/>
      </p:nvGrpSpPr>
      <p:grpSpPr>
        <a:xfrm>
          <a:off x="0" y="0"/>
          <a:ext cx="0" cy="0"/>
          <a:chOff x="0" y="0"/>
          <a:chExt cx="0" cy="0"/>
        </a:xfrm>
      </p:grpSpPr>
      <p:sp>
        <p:nvSpPr>
          <p:cNvPr id="7" name="矩形 6"/>
          <p:cNvSpPr/>
          <p:nvPr userDrawn="1"/>
        </p:nvSpPr>
        <p:spPr>
          <a:xfrm>
            <a:off x="0" y="5588000"/>
            <a:ext cx="12192000" cy="1270000"/>
          </a:xfrm>
          <a:prstGeom prst="rect">
            <a:avLst/>
          </a:prstGeom>
          <a:solidFill>
            <a:srgbClr val="7FC2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2" name="组合 1"/>
          <p:cNvGrpSpPr>
            <a:grpSpLocks noChangeAspect="1"/>
          </p:cNvGrpSpPr>
          <p:nvPr userDrawn="1"/>
        </p:nvGrpSpPr>
        <p:grpSpPr>
          <a:xfrm>
            <a:off x="8474710" y="2683510"/>
            <a:ext cx="3600000" cy="4043933"/>
            <a:chOff x="11552" y="2724"/>
            <a:chExt cx="7120" cy="7998"/>
          </a:xfrm>
        </p:grpSpPr>
        <p:sp>
          <p:nvSpPr>
            <p:cNvPr id="13" name="椭圆 12"/>
            <p:cNvSpPr/>
            <p:nvPr/>
          </p:nvSpPr>
          <p:spPr>
            <a:xfrm>
              <a:off x="14818" y="10004"/>
              <a:ext cx="3854" cy="719"/>
            </a:xfrm>
            <a:prstGeom prst="ellipse">
              <a:avLst/>
            </a:prstGeom>
            <a:solidFill>
              <a:srgbClr val="65B1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2" name="椭圆 11"/>
            <p:cNvSpPr/>
            <p:nvPr/>
          </p:nvSpPr>
          <p:spPr>
            <a:xfrm>
              <a:off x="11552" y="8800"/>
              <a:ext cx="4382" cy="964"/>
            </a:xfrm>
            <a:prstGeom prst="ellipse">
              <a:avLst/>
            </a:prstGeom>
            <a:solidFill>
              <a:srgbClr val="65B1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1" name="图片 10" descr="卡通人物&#10;&#10;中度可信度描述已自动生成"/>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2114" y="2724"/>
              <a:ext cx="6558" cy="7759"/>
            </a:xfrm>
            <a:prstGeom prst="rect">
              <a:avLst/>
            </a:prstGeom>
          </p:spPr>
        </p:pic>
      </p:gr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7_标题幻灯片">
    <p:bg>
      <p:bgPr>
        <a:solidFill>
          <a:srgbClr val="B8E9E3">
            <a:alpha val="30000"/>
          </a:srgbClr>
        </a:solidFill>
        <a:effectLst/>
      </p:bgPr>
    </p:bg>
    <p:spTree>
      <p:nvGrpSpPr>
        <p:cNvPr id="1" name=""/>
        <p:cNvGrpSpPr/>
        <p:nvPr/>
      </p:nvGrpSpPr>
      <p:grpSpPr>
        <a:xfrm>
          <a:off x="0" y="0"/>
          <a:ext cx="0" cy="0"/>
          <a:chOff x="0" y="0"/>
          <a:chExt cx="0" cy="0"/>
        </a:xfrm>
      </p:grpSpPr>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18" name="矩形 17"/>
          <p:cNvSpPr/>
          <p:nvPr userDrawn="1"/>
        </p:nvSpPr>
        <p:spPr>
          <a:xfrm>
            <a:off x="0" y="5588000"/>
            <a:ext cx="12192000" cy="1270000"/>
          </a:xfrm>
          <a:prstGeom prst="rect">
            <a:avLst/>
          </a:prstGeom>
          <a:solidFill>
            <a:srgbClr val="7FC2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userDrawn="1"/>
        </p:nvSpPr>
        <p:spPr>
          <a:xfrm>
            <a:off x="1896745" y="5797550"/>
            <a:ext cx="8382000" cy="749300"/>
          </a:xfrm>
          <a:prstGeom prst="ellipse">
            <a:avLst/>
          </a:prstGeom>
          <a:solidFill>
            <a:srgbClr val="65B1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descr="卡通人物&#10;&#10;中度可信度描述已自动生成"/>
          <p:cNvPicPr>
            <a:picLocks noChangeAspect="1"/>
          </p:cNvPicPr>
          <p:nvPr userDrawn="1"/>
        </p:nvPicPr>
        <p:blipFill rotWithShape="1">
          <a:blip r:embed="rId2" cstate="print">
            <a:extLst>
              <a:ext uri="{28A0092B-C50C-407E-A947-70E740481C1C}">
                <a14:useLocalDpi xmlns:a14="http://schemas.microsoft.com/office/drawing/2010/main" val="0"/>
              </a:ext>
            </a:extLst>
          </a:blip>
          <a:srcRect r="56035"/>
          <a:stretch>
            <a:fillRect/>
          </a:stretch>
        </p:blipFill>
        <p:spPr>
          <a:xfrm>
            <a:off x="102235" y="2730500"/>
            <a:ext cx="3600000" cy="4039709"/>
          </a:xfrm>
          <a:prstGeom prst="rect">
            <a:avLst/>
          </a:prstGeom>
        </p:spPr>
      </p:pic>
      <p:pic>
        <p:nvPicPr>
          <p:cNvPr id="20" name="图片 19" descr="卡通人物&#10;&#10;中度可信度描述已自动生成"/>
          <p:cNvPicPr>
            <a:picLocks noChangeAspect="1"/>
          </p:cNvPicPr>
          <p:nvPr userDrawn="1"/>
        </p:nvPicPr>
        <p:blipFill rotWithShape="1">
          <a:blip r:embed="rId2" cstate="print">
            <a:extLst>
              <a:ext uri="{28A0092B-C50C-407E-A947-70E740481C1C}">
                <a14:useLocalDpi xmlns:a14="http://schemas.microsoft.com/office/drawing/2010/main" val="0"/>
              </a:ext>
            </a:extLst>
          </a:blip>
          <a:srcRect l="57597"/>
          <a:stretch>
            <a:fillRect/>
          </a:stretch>
        </p:blipFill>
        <p:spPr>
          <a:xfrm>
            <a:off x="8489689" y="2892420"/>
            <a:ext cx="3600000" cy="3878214"/>
          </a:xfrm>
          <a:prstGeom prst="rect">
            <a:avLst/>
          </a:prstGeom>
        </p:spPr>
      </p:pic>
      <p:pic>
        <p:nvPicPr>
          <p:cNvPr id="19" name="图片 18" descr="卡通人物&#10;&#10;描述已自动生成"/>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5205265" y="5403850"/>
            <a:ext cx="1764960" cy="1143000"/>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0"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9" Type="http://schemas.openxmlformats.org/officeDocument/2006/relationships/tags" Target="../tags/tag38.xml"/><Relationship Id="rId8" Type="http://schemas.openxmlformats.org/officeDocument/2006/relationships/tags" Target="../tags/tag37.xml"/><Relationship Id="rId7" Type="http://schemas.openxmlformats.org/officeDocument/2006/relationships/tags" Target="../tags/tag36.xml"/><Relationship Id="rId6" Type="http://schemas.openxmlformats.org/officeDocument/2006/relationships/tags" Target="../tags/tag35.xml"/><Relationship Id="rId5" Type="http://schemas.openxmlformats.org/officeDocument/2006/relationships/tags" Target="../tags/tag34.xml"/><Relationship Id="rId4" Type="http://schemas.openxmlformats.org/officeDocument/2006/relationships/tags" Target="../tags/tag33.xml"/><Relationship Id="rId3" Type="http://schemas.openxmlformats.org/officeDocument/2006/relationships/tags" Target="../tags/tag32.xml"/><Relationship Id="rId24" Type="http://schemas.openxmlformats.org/officeDocument/2006/relationships/slideLayout" Target="../slideLayouts/slideLayout6.xml"/><Relationship Id="rId23" Type="http://schemas.openxmlformats.org/officeDocument/2006/relationships/tags" Target="../tags/tag52.xml"/><Relationship Id="rId22" Type="http://schemas.openxmlformats.org/officeDocument/2006/relationships/tags" Target="../tags/tag51.xml"/><Relationship Id="rId21" Type="http://schemas.openxmlformats.org/officeDocument/2006/relationships/tags" Target="../tags/tag50.xml"/><Relationship Id="rId20" Type="http://schemas.openxmlformats.org/officeDocument/2006/relationships/tags" Target="../tags/tag49.xml"/><Relationship Id="rId2" Type="http://schemas.openxmlformats.org/officeDocument/2006/relationships/tags" Target="../tags/tag31.xml"/><Relationship Id="rId19" Type="http://schemas.openxmlformats.org/officeDocument/2006/relationships/tags" Target="../tags/tag48.xml"/><Relationship Id="rId18" Type="http://schemas.openxmlformats.org/officeDocument/2006/relationships/tags" Target="../tags/tag47.xml"/><Relationship Id="rId17" Type="http://schemas.openxmlformats.org/officeDocument/2006/relationships/tags" Target="../tags/tag46.xml"/><Relationship Id="rId16" Type="http://schemas.openxmlformats.org/officeDocument/2006/relationships/tags" Target="../tags/tag45.xml"/><Relationship Id="rId15" Type="http://schemas.openxmlformats.org/officeDocument/2006/relationships/tags" Target="../tags/tag44.xml"/><Relationship Id="rId14" Type="http://schemas.openxmlformats.org/officeDocument/2006/relationships/tags" Target="../tags/tag43.xml"/><Relationship Id="rId13" Type="http://schemas.openxmlformats.org/officeDocument/2006/relationships/tags" Target="../tags/tag42.xml"/><Relationship Id="rId12" Type="http://schemas.openxmlformats.org/officeDocument/2006/relationships/tags" Target="../tags/tag41.xml"/><Relationship Id="rId11" Type="http://schemas.openxmlformats.org/officeDocument/2006/relationships/tags" Target="../tags/tag40.xml"/><Relationship Id="rId10" Type="http://schemas.openxmlformats.org/officeDocument/2006/relationships/tags" Target="../tags/tag39.xml"/><Relationship Id="rId1" Type="http://schemas.openxmlformats.org/officeDocument/2006/relationships/tags" Target="../tags/tag30.xml"/></Relationships>
</file>

<file path=ppt/slides/_rels/slide12.xml.rels><?xml version="1.0" encoding="UTF-8" standalone="yes"?>
<Relationships xmlns="http://schemas.openxmlformats.org/package/2006/relationships"><Relationship Id="rId9" Type="http://schemas.openxmlformats.org/officeDocument/2006/relationships/tags" Target="../tags/tag61.xml"/><Relationship Id="rId8" Type="http://schemas.openxmlformats.org/officeDocument/2006/relationships/tags" Target="../tags/tag60.xml"/><Relationship Id="rId7" Type="http://schemas.openxmlformats.org/officeDocument/2006/relationships/tags" Target="../tags/tag59.xml"/><Relationship Id="rId6" Type="http://schemas.openxmlformats.org/officeDocument/2006/relationships/tags" Target="../tags/tag58.xml"/><Relationship Id="rId5" Type="http://schemas.openxmlformats.org/officeDocument/2006/relationships/tags" Target="../tags/tag57.xml"/><Relationship Id="rId4" Type="http://schemas.openxmlformats.org/officeDocument/2006/relationships/tags" Target="../tags/tag56.xml"/><Relationship Id="rId3" Type="http://schemas.openxmlformats.org/officeDocument/2006/relationships/tags" Target="../tags/tag55.xml"/><Relationship Id="rId2" Type="http://schemas.openxmlformats.org/officeDocument/2006/relationships/tags" Target="../tags/tag54.xml"/><Relationship Id="rId11" Type="http://schemas.openxmlformats.org/officeDocument/2006/relationships/slideLayout" Target="../slideLayouts/slideLayout1.xml"/><Relationship Id="rId10" Type="http://schemas.openxmlformats.org/officeDocument/2006/relationships/image" Target="../media/image11.png"/><Relationship Id="rId1" Type="http://schemas.openxmlformats.org/officeDocument/2006/relationships/tags" Target="../tags/tag5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6.emf"/></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7.emf"/></Relationships>
</file>

<file path=ppt/slides/_rels/slide18.xml.rels><?xml version="1.0" encoding="UTF-8" standalone="yes"?>
<Relationships xmlns="http://schemas.openxmlformats.org/package/2006/relationships"><Relationship Id="rId8" Type="http://schemas.openxmlformats.org/officeDocument/2006/relationships/slideLayout" Target="../slideLayouts/slideLayout5.xml"/><Relationship Id="rId7" Type="http://schemas.openxmlformats.org/officeDocument/2006/relationships/tags" Target="../tags/tag68.xml"/><Relationship Id="rId6" Type="http://schemas.openxmlformats.org/officeDocument/2006/relationships/tags" Target="../tags/tag67.xml"/><Relationship Id="rId5" Type="http://schemas.openxmlformats.org/officeDocument/2006/relationships/tags" Target="../tags/tag66.xml"/><Relationship Id="rId4" Type="http://schemas.openxmlformats.org/officeDocument/2006/relationships/tags" Target="../tags/tag65.xml"/><Relationship Id="rId3" Type="http://schemas.openxmlformats.org/officeDocument/2006/relationships/tags" Target="../tags/tag64.xml"/><Relationship Id="rId2" Type="http://schemas.openxmlformats.org/officeDocument/2006/relationships/tags" Target="../tags/tag63.xml"/><Relationship Id="rId1" Type="http://schemas.openxmlformats.org/officeDocument/2006/relationships/tags" Target="../tags/tag6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72.xml"/><Relationship Id="rId4" Type="http://schemas.openxmlformats.org/officeDocument/2006/relationships/tags" Target="../tags/tag71.xml"/><Relationship Id="rId3" Type="http://schemas.openxmlformats.org/officeDocument/2006/relationships/tags" Target="../tags/tag70.xml"/><Relationship Id="rId2" Type="http://schemas.openxmlformats.org/officeDocument/2006/relationships/tags" Target="../tags/tag69.xml"/><Relationship Id="rId1" Type="http://schemas.openxmlformats.org/officeDocument/2006/relationships/image" Target="../media/image18.png"/></Relationships>
</file>

<file path=ppt/slides/_rels/slide21.xml.rels><?xml version="1.0" encoding="UTF-8" standalone="yes"?>
<Relationships xmlns="http://schemas.openxmlformats.org/package/2006/relationships"><Relationship Id="rId9" Type="http://schemas.openxmlformats.org/officeDocument/2006/relationships/tags" Target="../tags/tag81.xml"/><Relationship Id="rId8" Type="http://schemas.openxmlformats.org/officeDocument/2006/relationships/tags" Target="../tags/tag80.xml"/><Relationship Id="rId7" Type="http://schemas.openxmlformats.org/officeDocument/2006/relationships/tags" Target="../tags/tag79.xml"/><Relationship Id="rId6" Type="http://schemas.openxmlformats.org/officeDocument/2006/relationships/tags" Target="../tags/tag78.xml"/><Relationship Id="rId5" Type="http://schemas.openxmlformats.org/officeDocument/2006/relationships/tags" Target="../tags/tag77.xml"/><Relationship Id="rId4" Type="http://schemas.openxmlformats.org/officeDocument/2006/relationships/tags" Target="../tags/tag76.xml"/><Relationship Id="rId3" Type="http://schemas.openxmlformats.org/officeDocument/2006/relationships/tags" Target="../tags/tag75.xml"/><Relationship Id="rId2" Type="http://schemas.openxmlformats.org/officeDocument/2006/relationships/tags" Target="../tags/tag74.xml"/><Relationship Id="rId15" Type="http://schemas.openxmlformats.org/officeDocument/2006/relationships/slideLayout" Target="../slideLayouts/slideLayout1.xml"/><Relationship Id="rId14" Type="http://schemas.openxmlformats.org/officeDocument/2006/relationships/image" Target="../media/image11.png"/><Relationship Id="rId13" Type="http://schemas.openxmlformats.org/officeDocument/2006/relationships/tags" Target="../tags/tag85.xml"/><Relationship Id="rId12" Type="http://schemas.openxmlformats.org/officeDocument/2006/relationships/tags" Target="../tags/tag84.xml"/><Relationship Id="rId11" Type="http://schemas.openxmlformats.org/officeDocument/2006/relationships/tags" Target="../tags/tag83.xml"/><Relationship Id="rId10" Type="http://schemas.openxmlformats.org/officeDocument/2006/relationships/tags" Target="../tags/tag82.xml"/><Relationship Id="rId1" Type="http://schemas.openxmlformats.org/officeDocument/2006/relationships/tags" Target="../tags/tag73.xml"/></Relationships>
</file>

<file path=ppt/slides/_rels/slide22.xml.rels><?xml version="1.0" encoding="UTF-8" standalone="yes"?>
<Relationships xmlns="http://schemas.openxmlformats.org/package/2006/relationships"><Relationship Id="rId9" Type="http://schemas.openxmlformats.org/officeDocument/2006/relationships/tags" Target="../tags/tag94.xml"/><Relationship Id="rId8" Type="http://schemas.openxmlformats.org/officeDocument/2006/relationships/tags" Target="../tags/tag93.xml"/><Relationship Id="rId7" Type="http://schemas.openxmlformats.org/officeDocument/2006/relationships/tags" Target="../tags/tag92.xml"/><Relationship Id="rId6" Type="http://schemas.openxmlformats.org/officeDocument/2006/relationships/tags" Target="../tags/tag91.xml"/><Relationship Id="rId5" Type="http://schemas.openxmlformats.org/officeDocument/2006/relationships/tags" Target="../tags/tag90.xml"/><Relationship Id="rId4" Type="http://schemas.openxmlformats.org/officeDocument/2006/relationships/tags" Target="../tags/tag89.xml"/><Relationship Id="rId3" Type="http://schemas.openxmlformats.org/officeDocument/2006/relationships/tags" Target="../tags/tag88.xml"/><Relationship Id="rId2" Type="http://schemas.openxmlformats.org/officeDocument/2006/relationships/tags" Target="../tags/tag87.xml"/><Relationship Id="rId17" Type="http://schemas.openxmlformats.org/officeDocument/2006/relationships/slideLayout" Target="../slideLayouts/slideLayout6.xml"/><Relationship Id="rId16" Type="http://schemas.openxmlformats.org/officeDocument/2006/relationships/tags" Target="../tags/tag101.xml"/><Relationship Id="rId15" Type="http://schemas.openxmlformats.org/officeDocument/2006/relationships/tags" Target="../tags/tag100.xml"/><Relationship Id="rId14" Type="http://schemas.openxmlformats.org/officeDocument/2006/relationships/tags" Target="../tags/tag99.xml"/><Relationship Id="rId13" Type="http://schemas.openxmlformats.org/officeDocument/2006/relationships/tags" Target="../tags/tag98.xml"/><Relationship Id="rId12" Type="http://schemas.openxmlformats.org/officeDocument/2006/relationships/tags" Target="../tags/tag97.xml"/><Relationship Id="rId11" Type="http://schemas.openxmlformats.org/officeDocument/2006/relationships/tags" Target="../tags/tag96.xml"/><Relationship Id="rId10" Type="http://schemas.openxmlformats.org/officeDocument/2006/relationships/tags" Target="../tags/tag95.xml"/><Relationship Id="rId1" Type="http://schemas.openxmlformats.org/officeDocument/2006/relationships/tags" Target="../tags/tag86.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0.pn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0.png"/></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0.png"/></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0.png"/></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0.png"/></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0.png"/></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0.png"/></Relationships>
</file>

<file path=ppt/slides/_rels/slide3.xml.rels><?xml version="1.0" encoding="UTF-8" standalone="yes"?>
<Relationships xmlns="http://schemas.openxmlformats.org/package/2006/relationships"><Relationship Id="rId9" Type="http://schemas.openxmlformats.org/officeDocument/2006/relationships/tags" Target="../tags/tag9.xml"/><Relationship Id="rId8" Type="http://schemas.openxmlformats.org/officeDocument/2006/relationships/tags" Target="../tags/tag8.xml"/><Relationship Id="rId7" Type="http://schemas.openxmlformats.org/officeDocument/2006/relationships/tags" Target="../tags/tag7.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tags" Target="../tags/tag2.xml"/><Relationship Id="rId11" Type="http://schemas.openxmlformats.org/officeDocument/2006/relationships/slideLayout" Target="../slideLayouts/slideLayout3.xml"/><Relationship Id="rId10" Type="http://schemas.openxmlformats.org/officeDocument/2006/relationships/tags" Target="../tags/tag10.xml"/><Relationship Id="rId1" Type="http://schemas.openxmlformats.org/officeDocument/2006/relationships/tags" Target="../tags/tag1.xml"/></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0.png"/></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0.png"/></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0.png"/></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0.png"/></Relationships>
</file>

<file path=ppt/slides/_rels/slide34.xml.rels><?xml version="1.0" encoding="UTF-8" standalone="yes"?>
<Relationships xmlns="http://schemas.openxmlformats.org/package/2006/relationships"><Relationship Id="rId9" Type="http://schemas.openxmlformats.org/officeDocument/2006/relationships/tags" Target="../tags/tag110.xml"/><Relationship Id="rId8" Type="http://schemas.openxmlformats.org/officeDocument/2006/relationships/tags" Target="../tags/tag109.xml"/><Relationship Id="rId7" Type="http://schemas.openxmlformats.org/officeDocument/2006/relationships/tags" Target="../tags/tag108.xml"/><Relationship Id="rId6" Type="http://schemas.openxmlformats.org/officeDocument/2006/relationships/tags" Target="../tags/tag107.xml"/><Relationship Id="rId5" Type="http://schemas.openxmlformats.org/officeDocument/2006/relationships/tags" Target="../tags/tag106.xml"/><Relationship Id="rId4" Type="http://schemas.openxmlformats.org/officeDocument/2006/relationships/tags" Target="../tags/tag105.xml"/><Relationship Id="rId3" Type="http://schemas.openxmlformats.org/officeDocument/2006/relationships/tags" Target="../tags/tag104.xml"/><Relationship Id="rId2" Type="http://schemas.openxmlformats.org/officeDocument/2006/relationships/tags" Target="../tags/tag103.xml"/><Relationship Id="rId17" Type="http://schemas.openxmlformats.org/officeDocument/2006/relationships/slideLayout" Target="../slideLayouts/slideLayout6.xml"/><Relationship Id="rId16" Type="http://schemas.openxmlformats.org/officeDocument/2006/relationships/tags" Target="../tags/tag117.xml"/><Relationship Id="rId15" Type="http://schemas.openxmlformats.org/officeDocument/2006/relationships/tags" Target="../tags/tag116.xml"/><Relationship Id="rId14" Type="http://schemas.openxmlformats.org/officeDocument/2006/relationships/tags" Target="../tags/tag115.xml"/><Relationship Id="rId13" Type="http://schemas.openxmlformats.org/officeDocument/2006/relationships/tags" Target="../tags/tag114.xml"/><Relationship Id="rId12" Type="http://schemas.openxmlformats.org/officeDocument/2006/relationships/tags" Target="../tags/tag113.xml"/><Relationship Id="rId11" Type="http://schemas.openxmlformats.org/officeDocument/2006/relationships/tags" Target="../tags/tag112.xml"/><Relationship Id="rId10" Type="http://schemas.openxmlformats.org/officeDocument/2006/relationships/tags" Target="../tags/tag111.xml"/><Relationship Id="rId1" Type="http://schemas.openxmlformats.org/officeDocument/2006/relationships/tags" Target="../tags/tag10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0.png"/></Relationships>
</file>

<file path=ppt/slides/_rels/slide7.xml.rels><?xml version="1.0" encoding="UTF-8" standalone="yes"?>
<Relationships xmlns="http://schemas.openxmlformats.org/package/2006/relationships"><Relationship Id="rId9" Type="http://schemas.openxmlformats.org/officeDocument/2006/relationships/tags" Target="../tags/tag19.xml"/><Relationship Id="rId8" Type="http://schemas.openxmlformats.org/officeDocument/2006/relationships/tags" Target="../tags/tag18.xml"/><Relationship Id="rId7" Type="http://schemas.openxmlformats.org/officeDocument/2006/relationships/tags" Target="../tags/tag17.xml"/><Relationship Id="rId6" Type="http://schemas.openxmlformats.org/officeDocument/2006/relationships/tags" Target="../tags/tag16.xml"/><Relationship Id="rId5" Type="http://schemas.openxmlformats.org/officeDocument/2006/relationships/tags" Target="../tags/tag15.xml"/><Relationship Id="rId4" Type="http://schemas.openxmlformats.org/officeDocument/2006/relationships/tags" Target="../tags/tag14.xml"/><Relationship Id="rId3" Type="http://schemas.openxmlformats.org/officeDocument/2006/relationships/tags" Target="../tags/tag13.xml"/><Relationship Id="rId2" Type="http://schemas.openxmlformats.org/officeDocument/2006/relationships/tags" Target="../tags/tag12.xml"/><Relationship Id="rId12" Type="http://schemas.openxmlformats.org/officeDocument/2006/relationships/slideLayout" Target="../slideLayouts/slideLayout1.xml"/><Relationship Id="rId11" Type="http://schemas.openxmlformats.org/officeDocument/2006/relationships/image" Target="../media/image11.png"/><Relationship Id="rId10" Type="http://schemas.openxmlformats.org/officeDocument/2006/relationships/tags" Target="../tags/tag20.xml"/><Relationship Id="rId1" Type="http://schemas.openxmlformats.org/officeDocument/2006/relationships/tags" Target="../tags/tag11.xml"/></Relationships>
</file>

<file path=ppt/slides/_rels/slide8.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1" Type="http://schemas.openxmlformats.org/officeDocument/2006/relationships/slideLayout" Target="../slideLayouts/slideLayout1.xml"/><Relationship Id="rId10" Type="http://schemas.openxmlformats.org/officeDocument/2006/relationships/image" Target="../media/image11.png"/><Relationship Id="rId1" Type="http://schemas.openxmlformats.org/officeDocument/2006/relationships/tags" Target="../tags/tag21.xml"/></Relationships>
</file>

<file path=ppt/slides/_rels/slide9.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15.jpeg"/><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013427" y="1765633"/>
            <a:ext cx="8165147" cy="3553460"/>
            <a:chOff x="2013427" y="980138"/>
            <a:chExt cx="8165147" cy="3553460"/>
          </a:xfrm>
        </p:grpSpPr>
        <p:sp>
          <p:nvSpPr>
            <p:cNvPr id="22" name="文本框 22" descr="7b0a20202020227461726765744d6f64756c65223a202270726f636573734f6e6c696e65466f6e7473220a7d0a"/>
            <p:cNvSpPr txBox="1"/>
            <p:nvPr/>
          </p:nvSpPr>
          <p:spPr>
            <a:xfrm>
              <a:off x="2013427" y="980138"/>
              <a:ext cx="8165147" cy="355346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algn="ctr" defTabSz="914400" rtl="0" eaLnBrk="1" fontAlgn="auto" latinLnBrk="0" hangingPunct="1">
                <a:lnSpc>
                  <a:spcPct val="125000"/>
                </a:lnSpc>
                <a:spcBef>
                  <a:spcPts val="0"/>
                </a:spcBef>
                <a:spcAft>
                  <a:spcPts val="0"/>
                </a:spcAft>
                <a:buClrTx/>
                <a:buSzTx/>
                <a:buFontTx/>
                <a:buNone/>
                <a:defRPr/>
              </a:pPr>
              <a:r>
                <a:rPr lang="zh-CN" altLang="en-US" sz="6000" dirty="0">
                  <a:solidFill>
                    <a:srgbClr val="467959"/>
                  </a:solidFill>
                  <a:latin typeface="思源宋体 CN Heavy" panose="02020900000000000000" pitchFamily="18" charset="-122"/>
                  <a:ea typeface="思源宋体 CN Heavy" panose="02020900000000000000" pitchFamily="18" charset="-122"/>
                  <a:sym typeface="+mn-ea"/>
                </a:rPr>
                <a:t>老年人生活能力评估与康复训练</a:t>
              </a:r>
              <a:endParaRPr lang="zh-CN" altLang="en-US" sz="6000" dirty="0">
                <a:solidFill>
                  <a:srgbClr val="467959"/>
                </a:solidFill>
                <a:latin typeface="思源宋体 CN Heavy" panose="02020900000000000000" pitchFamily="18" charset="-122"/>
                <a:ea typeface="思源宋体 CN Heavy" panose="02020900000000000000" pitchFamily="18" charset="-122"/>
              </a:endParaRPr>
            </a:p>
            <a:p>
              <a:pPr marL="0" marR="0" lvl="0" indent="0" algn="ctr" defTabSz="914400" rtl="0" eaLnBrk="1" fontAlgn="auto" latinLnBrk="0" hangingPunct="1">
                <a:lnSpc>
                  <a:spcPct val="125000"/>
                </a:lnSpc>
                <a:spcBef>
                  <a:spcPts val="0"/>
                </a:spcBef>
                <a:spcAft>
                  <a:spcPts val="0"/>
                </a:spcAft>
                <a:buClrTx/>
                <a:buSzTx/>
                <a:buFontTx/>
                <a:buNone/>
                <a:defRPr/>
              </a:pPr>
              <a:endParaRPr kumimoji="0" lang="en-US" altLang="zh-CN" sz="6000" b="0" i="0" baseline="0" noProof="0" dirty="0">
                <a:ln>
                  <a:noFill/>
                </a:ln>
                <a:solidFill>
                  <a:srgbClr val="467959"/>
                </a:solidFill>
                <a:effectLst/>
                <a:uLnTx/>
                <a:uFillTx/>
                <a:latin typeface="思源宋体 CN Heavy" panose="02020900000000000000" pitchFamily="18" charset="-122"/>
                <a:ea typeface="思源宋体 CN Heavy" panose="02020900000000000000" pitchFamily="18" charset="-122"/>
                <a:sym typeface="MiSans Normal" panose="00000500000000000000" pitchFamily="2" charset="-122"/>
              </a:endParaRPr>
            </a:p>
          </p:txBody>
        </p:sp>
        <p:grpSp>
          <p:nvGrpSpPr>
            <p:cNvPr id="25" name="组合 24"/>
            <p:cNvGrpSpPr/>
            <p:nvPr/>
          </p:nvGrpSpPr>
          <p:grpSpPr>
            <a:xfrm>
              <a:off x="4700303" y="3640952"/>
              <a:ext cx="2791394" cy="550856"/>
              <a:chOff x="4757642" y="4105193"/>
              <a:chExt cx="2621874" cy="550856"/>
            </a:xfrm>
          </p:grpSpPr>
          <p:sp>
            <p:nvSpPr>
              <p:cNvPr id="26" name="图形 203"/>
              <p:cNvSpPr/>
              <p:nvPr/>
            </p:nvSpPr>
            <p:spPr>
              <a:xfrm>
                <a:off x="4757642" y="4105193"/>
                <a:ext cx="2621874" cy="550856"/>
              </a:xfrm>
              <a:prstGeom prst="roundRect">
                <a:avLst>
                  <a:gd name="adj" fmla="val 50000"/>
                </a:avLst>
              </a:prstGeom>
              <a:solidFill>
                <a:srgbClr val="AC313F"/>
              </a:solidFill>
              <a:ln w="9525" cap="flat">
                <a:noFill/>
                <a:prstDash val="solid"/>
                <a:miter/>
              </a:ln>
              <a:effectLst>
                <a:outerShdw blurRad="127000" dist="127000" dir="2700000" algn="ctr" rotWithShape="0">
                  <a:srgbClr val="9E3537">
                    <a:alpha val="15000"/>
                  </a:srgbClr>
                </a:outerShdw>
              </a:effectLst>
            </p:spPr>
            <p:txBody>
              <a:bodyPr rtlCol="0" anchor="ctr"/>
              <a:lstStyle/>
              <a:p>
                <a:endParaRPr lang="zh-CN" altLang="en-US">
                  <a:solidFill>
                    <a:srgbClr val="D77061"/>
                  </a:solidFill>
                </a:endParaRPr>
              </a:p>
            </p:txBody>
          </p:sp>
          <p:sp>
            <p:nvSpPr>
              <p:cNvPr id="27" name="文本框 26"/>
              <p:cNvSpPr txBox="1"/>
              <p:nvPr/>
            </p:nvSpPr>
            <p:spPr>
              <a:xfrm>
                <a:off x="4757642" y="4195955"/>
                <a:ext cx="2621874" cy="36830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sz="1800" b="0" i="0" u="none" strike="noStrike" kern="1200" cap="none" spc="0" normalizeH="0" baseline="0" noProof="0" dirty="0">
                    <a:ln>
                      <a:noFill/>
                    </a:ln>
                    <a:solidFill>
                      <a:schemeClr val="bg1"/>
                    </a:solidFill>
                    <a:effectLst/>
                    <a:uLnTx/>
                    <a:uFillTx/>
                    <a:latin typeface="思源宋体 CN Heavy" panose="02020900000000000000" pitchFamily="18" charset="-122"/>
                    <a:ea typeface="思源宋体 CN Heavy" panose="02020900000000000000" pitchFamily="18" charset="-122"/>
                  </a:rPr>
                  <a:t>北京出版社</a:t>
                </a:r>
                <a:endParaRPr kumimoji="0" lang="zh-CN" sz="1800" b="0" i="0" u="none" strike="noStrike" kern="1200" cap="none" spc="0" normalizeH="0" baseline="0" noProof="0" dirty="0">
                  <a:ln>
                    <a:noFill/>
                  </a:ln>
                  <a:solidFill>
                    <a:schemeClr val="bg1"/>
                  </a:solidFill>
                  <a:effectLst/>
                  <a:uLnTx/>
                  <a:uFillTx/>
                  <a:latin typeface="思源宋体 CN Heavy" panose="02020900000000000000" pitchFamily="18" charset="-122"/>
                  <a:ea typeface="思源宋体 CN Heavy" panose="02020900000000000000" pitchFamily="18" charset="-122"/>
                </a:endParaRPr>
              </a:p>
            </p:txBody>
          </p:sp>
        </p:grpSp>
      </p:gr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6095999" y="2758587"/>
            <a:ext cx="5480575" cy="2677365"/>
            <a:chOff x="6095999" y="2119660"/>
            <a:chExt cx="5480575" cy="2677365"/>
          </a:xfrm>
        </p:grpSpPr>
        <p:sp>
          <p:nvSpPr>
            <p:cNvPr id="9" name="文本框 14"/>
            <p:cNvSpPr txBox="1"/>
            <p:nvPr/>
          </p:nvSpPr>
          <p:spPr bwMode="auto">
            <a:xfrm>
              <a:off x="6095999" y="2119660"/>
              <a:ext cx="5480575" cy="768350"/>
            </a:xfrm>
            <a:prstGeom prst="rect">
              <a:avLst/>
            </a:prstGeom>
            <a:noFill/>
          </p:spPr>
          <p:txBody>
            <a:bodyPr wrap="square" lIns="91440" tIns="45720" rIns="91440" bIns="4572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buClrTx/>
                <a:buSzTx/>
                <a:buFontTx/>
              </a:pPr>
              <a:r>
                <a:rPr lang="zh-CN" altLang="en-US" sz="4400" dirty="0">
                  <a:solidFill>
                    <a:srgbClr val="417F54"/>
                  </a:solidFill>
                  <a:effectLst/>
                  <a:uFillTx/>
                  <a:latin typeface="思源宋体 CN Heavy" panose="02020900000000000000" pitchFamily="18" charset="-122"/>
                  <a:ea typeface="思源宋体 CN Heavy" panose="02020900000000000000" pitchFamily="18" charset="-122"/>
                  <a:cs typeface="MiSans Normal" panose="00000500000000000000" pitchFamily="2" charset="-122"/>
                  <a:sym typeface="+mn-ea"/>
                </a:rPr>
                <a:t>穿脱衣物的评估</a:t>
              </a:r>
              <a:endParaRPr lang="zh-CN" altLang="en-US" sz="4400" dirty="0">
                <a:solidFill>
                  <a:srgbClr val="417F54"/>
                </a:solidFill>
                <a:effectLst/>
                <a:uFillTx/>
                <a:latin typeface="思源宋体 CN Heavy" panose="02020900000000000000" pitchFamily="18" charset="-122"/>
                <a:ea typeface="思源宋体 CN Heavy" panose="02020900000000000000" pitchFamily="18" charset="-122"/>
                <a:cs typeface="MiSans Normal" panose="00000500000000000000" pitchFamily="2" charset="-122"/>
                <a:sym typeface="+mn-ea"/>
              </a:endParaRPr>
            </a:p>
          </p:txBody>
        </p:sp>
        <p:grpSp>
          <p:nvGrpSpPr>
            <p:cNvPr id="11" name="组合 10"/>
            <p:cNvGrpSpPr/>
            <p:nvPr/>
          </p:nvGrpSpPr>
          <p:grpSpPr>
            <a:xfrm>
              <a:off x="6095999" y="4246169"/>
              <a:ext cx="1741124" cy="550856"/>
              <a:chOff x="1988130" y="4105193"/>
              <a:chExt cx="1741124" cy="550856"/>
            </a:xfrm>
          </p:grpSpPr>
          <p:sp>
            <p:nvSpPr>
              <p:cNvPr id="12" name="图形 203"/>
              <p:cNvSpPr/>
              <p:nvPr/>
            </p:nvSpPr>
            <p:spPr>
              <a:xfrm>
                <a:off x="1988130" y="4105193"/>
                <a:ext cx="1741124" cy="550856"/>
              </a:xfrm>
              <a:prstGeom prst="roundRect">
                <a:avLst>
                  <a:gd name="adj" fmla="val 50000"/>
                </a:avLst>
              </a:prstGeom>
              <a:solidFill>
                <a:srgbClr val="9E3537"/>
              </a:solidFill>
              <a:ln w="9525" cap="flat">
                <a:noFill/>
                <a:prstDash val="solid"/>
                <a:miter/>
              </a:ln>
              <a:effectLst>
                <a:outerShdw blurRad="127000" dist="127000" dir="5400000" algn="ctr" rotWithShape="0">
                  <a:srgbClr val="9E3537">
                    <a:alpha val="15000"/>
                  </a:srgbClr>
                </a:outerShdw>
              </a:effectLst>
            </p:spPr>
            <p:txBody>
              <a:bodyPr rtlCol="0" anchor="ctr"/>
              <a:lstStyle/>
              <a:p>
                <a:endParaRPr lang="zh-CN" altLang="en-US">
                  <a:solidFill>
                    <a:srgbClr val="D77061"/>
                  </a:solidFill>
                  <a:latin typeface="思源宋体 CN Heavy" panose="02020900000000000000" pitchFamily="18" charset="-122"/>
                  <a:ea typeface="思源宋体 CN Heavy" panose="02020900000000000000" pitchFamily="18" charset="-122"/>
                </a:endParaRPr>
              </a:p>
            </p:txBody>
          </p:sp>
          <p:sp>
            <p:nvSpPr>
              <p:cNvPr id="13" name="文本框 12"/>
              <p:cNvSpPr txBox="1"/>
              <p:nvPr/>
            </p:nvSpPr>
            <p:spPr>
              <a:xfrm>
                <a:off x="1988130" y="4195955"/>
                <a:ext cx="1741124" cy="36830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dirty="0">
                    <a:solidFill>
                      <a:schemeClr val="bg1"/>
                    </a:solidFill>
                    <a:latin typeface="思源宋体 CN Heavy" panose="02020900000000000000" pitchFamily="18" charset="-122"/>
                    <a:ea typeface="思源宋体 CN Heavy" panose="02020900000000000000" pitchFamily="18" charset="-122"/>
                  </a:rPr>
                  <a:t>第二部分</a:t>
                </a:r>
                <a:endParaRPr kumimoji="0" lang="zh-CN" altLang="en-US" sz="1800" b="0" i="0" u="none" strike="noStrike" kern="1200" cap="none" spc="0" normalizeH="0" baseline="0" noProof="0" dirty="0">
                  <a:ln>
                    <a:noFill/>
                  </a:ln>
                  <a:solidFill>
                    <a:schemeClr val="bg1"/>
                  </a:solidFill>
                  <a:effectLst/>
                  <a:uLnTx/>
                  <a:uFillTx/>
                  <a:latin typeface="思源宋体 CN Heavy" panose="02020900000000000000" pitchFamily="18" charset="-122"/>
                  <a:ea typeface="思源宋体 CN Heavy" panose="02020900000000000000" pitchFamily="18" charset="-122"/>
                </a:endParaRPr>
              </a:p>
            </p:txBody>
          </p:sp>
        </p:grpSp>
      </p:grpSp>
      <p:sp>
        <p:nvSpPr>
          <p:cNvPr id="17" name="文本框 16"/>
          <p:cNvSpPr txBox="1"/>
          <p:nvPr/>
        </p:nvSpPr>
        <p:spPr>
          <a:xfrm>
            <a:off x="6095999" y="1636877"/>
            <a:ext cx="2468880" cy="1014730"/>
          </a:xfrm>
          <a:prstGeom prst="rect">
            <a:avLst/>
          </a:prstGeom>
          <a:noFill/>
          <a:ln>
            <a:noFill/>
          </a:ln>
        </p:spPr>
        <p:txBody>
          <a:bodyPr wrap="none" rtlCol="0">
            <a:spAutoFit/>
          </a:bodyPr>
          <a:lstStyle/>
          <a:p>
            <a:r>
              <a:rPr lang="zh-CN" altLang="en-US" sz="6000" dirty="0">
                <a:ln>
                  <a:solidFill>
                    <a:srgbClr val="417F54"/>
                  </a:solidFill>
                </a:ln>
                <a:noFill/>
                <a:latin typeface="思源宋体 CN Heavy" panose="02020900000000000000" pitchFamily="18" charset="-122"/>
                <a:ea typeface="思源宋体 CN Heavy" panose="02020900000000000000" pitchFamily="18" charset="-122"/>
              </a:rPr>
              <a:t>任务二</a:t>
            </a:r>
            <a:endParaRPr lang="zh-CN" altLang="en-US" sz="6000" dirty="0">
              <a:ln>
                <a:solidFill>
                  <a:srgbClr val="417F54"/>
                </a:solidFill>
              </a:ln>
              <a:noFill/>
              <a:latin typeface="思源宋体 CN Heavy" panose="02020900000000000000" pitchFamily="18" charset="-122"/>
              <a:ea typeface="思源宋体 CN Heavy" panose="02020900000000000000" pitchFamily="18" charset="-122"/>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组合 27"/>
          <p:cNvGrpSpPr/>
          <p:nvPr>
            <p:custDataLst>
              <p:tags r:id="rId1"/>
            </p:custDataLst>
          </p:nvPr>
        </p:nvGrpSpPr>
        <p:grpSpPr>
          <a:xfrm>
            <a:off x="6245225" y="654050"/>
            <a:ext cx="6198253" cy="2343199"/>
            <a:chOff x="677865" y="1534770"/>
            <a:chExt cx="6198415" cy="4281451"/>
          </a:xfrm>
        </p:grpSpPr>
        <p:grpSp>
          <p:nvGrpSpPr>
            <p:cNvPr id="6" name="组合 5"/>
            <p:cNvGrpSpPr/>
            <p:nvPr/>
          </p:nvGrpSpPr>
          <p:grpSpPr>
            <a:xfrm>
              <a:off x="677865" y="1534770"/>
              <a:ext cx="6197145" cy="1163741"/>
              <a:chOff x="495049" y="1752601"/>
              <a:chExt cx="6197145" cy="1163741"/>
            </a:xfrm>
          </p:grpSpPr>
          <p:sp>
            <p:nvSpPr>
              <p:cNvPr id="17" name="矩形: 圆角 16"/>
              <p:cNvSpPr/>
              <p:nvPr>
                <p:custDataLst>
                  <p:tags r:id="rId2"/>
                </p:custDataLst>
              </p:nvPr>
            </p:nvSpPr>
            <p:spPr>
              <a:xfrm>
                <a:off x="495049" y="1752601"/>
                <a:ext cx="5018536" cy="1163741"/>
              </a:xfrm>
              <a:prstGeom prst="roundRect">
                <a:avLst>
                  <a:gd name="adj" fmla="val 11900"/>
                </a:avLst>
              </a:prstGeom>
              <a:solidFill>
                <a:schemeClr val="bg1"/>
              </a:solidFill>
              <a:ln>
                <a:solidFill>
                  <a:srgbClr val="417F54">
                    <a:alpha val="10000"/>
                  </a:srgbClr>
                </a:solidFill>
              </a:ln>
              <a:effectLst>
                <a:outerShdw blurRad="177800" dist="127000" dir="2700000" algn="ctr" rotWithShape="0">
                  <a:srgbClr val="417F54">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Sans Normal" panose="00000500000000000000" pitchFamily="2" charset="-122"/>
                  <a:ea typeface="MiSans Normal" panose="00000500000000000000" pitchFamily="2" charset="-122"/>
                </a:endParaRPr>
              </a:p>
            </p:txBody>
          </p:sp>
          <p:grpSp>
            <p:nvGrpSpPr>
              <p:cNvPr id="18" name="组合 17"/>
              <p:cNvGrpSpPr/>
              <p:nvPr/>
            </p:nvGrpSpPr>
            <p:grpSpPr>
              <a:xfrm>
                <a:off x="732719" y="1803409"/>
                <a:ext cx="5959475" cy="875736"/>
                <a:chOff x="6413500" y="1541621"/>
                <a:chExt cx="5959475" cy="875736"/>
              </a:xfrm>
            </p:grpSpPr>
            <p:sp>
              <p:nvSpPr>
                <p:cNvPr id="19" name="文本框 18"/>
                <p:cNvSpPr txBox="1"/>
                <p:nvPr>
                  <p:custDataLst>
                    <p:tags r:id="rId3"/>
                  </p:custDataLst>
                </p:nvPr>
              </p:nvSpPr>
              <p:spPr>
                <a:xfrm>
                  <a:off x="7153910" y="1541621"/>
                  <a:ext cx="5219065" cy="841189"/>
                </a:xfrm>
                <a:prstGeom prst="rect">
                  <a:avLst/>
                </a:prstGeom>
                <a:noFill/>
              </p:spPr>
              <p:txBody>
                <a:bodyPr wrap="square" rtlCol="0">
                  <a:spAutoFit/>
                </a:bodyPr>
                <a:lstStyle/>
                <a:p>
                  <a:pPr>
                    <a:lnSpc>
                      <a:spcPct val="150000"/>
                    </a:lnSpc>
                  </a:pPr>
                  <a:r>
                    <a:rPr kumimoji="0" lang="zh-CN" altLang="en-US" sz="1600" b="0" i="0" u="none" strike="noStrike" kern="1200" cap="none" spc="120" normalizeH="0" baseline="0" noProof="0" dirty="0">
                      <a:ln>
                        <a:noFill/>
                      </a:ln>
                      <a:solidFill>
                        <a:schemeClr val="tx1">
                          <a:lumMod val="65000"/>
                          <a:lumOff val="35000"/>
                        </a:schemeClr>
                      </a:solidFill>
                      <a:effectLst/>
                      <a:uLnTx/>
                      <a:uFillTx/>
                      <a:latin typeface="MiSans Normal" panose="00000500000000000000" pitchFamily="2" charset="-122"/>
                      <a:ea typeface="MiSans Normal" panose="00000500000000000000" pitchFamily="2" charset="-122"/>
                      <a:sym typeface="+mn-ea"/>
                    </a:rPr>
                    <a:t>维护尊严与独立性</a:t>
                  </a:r>
                  <a:endParaRPr kumimoji="0" lang="zh-CN" altLang="en-US" sz="1600" b="0" i="0" u="none" strike="noStrike" kern="1200" cap="none" spc="120" normalizeH="0" baseline="0" noProof="0" dirty="0">
                    <a:ln>
                      <a:noFill/>
                    </a:ln>
                    <a:solidFill>
                      <a:schemeClr val="tx1">
                        <a:lumMod val="65000"/>
                        <a:lumOff val="35000"/>
                      </a:schemeClr>
                    </a:solidFill>
                    <a:effectLst/>
                    <a:uLnTx/>
                    <a:uFillTx/>
                    <a:latin typeface="MiSans Normal" panose="00000500000000000000" pitchFamily="2" charset="-122"/>
                    <a:ea typeface="MiSans Normal" panose="00000500000000000000" pitchFamily="2" charset="-122"/>
                    <a:sym typeface="+mn-ea"/>
                  </a:endParaRPr>
                </a:p>
              </p:txBody>
            </p:sp>
            <p:sp>
              <p:nvSpPr>
                <p:cNvPr id="20" name="椭圆 19"/>
                <p:cNvSpPr/>
                <p:nvPr>
                  <p:custDataLst>
                    <p:tags r:id="rId4"/>
                  </p:custDataLst>
                </p:nvPr>
              </p:nvSpPr>
              <p:spPr>
                <a:xfrm>
                  <a:off x="6413500" y="1728503"/>
                  <a:ext cx="688854" cy="688854"/>
                </a:xfrm>
                <a:prstGeom prst="ellipse">
                  <a:avLst/>
                </a:prstGeom>
                <a:solidFill>
                  <a:srgbClr val="417F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latin typeface="思源宋体 CN Heavy" panose="02020900000000000000" pitchFamily="18" charset="-122"/>
                      <a:ea typeface="思源宋体 CN Heavy" panose="02020900000000000000" pitchFamily="18" charset="-122"/>
                      <a:cs typeface="+mn-ea"/>
                      <a:sym typeface="+mn-lt"/>
                    </a:rPr>
                    <a:t>05</a:t>
                  </a:r>
                  <a:endParaRPr lang="zh-CN" altLang="en-US" dirty="0">
                    <a:solidFill>
                      <a:schemeClr val="bg1"/>
                    </a:solidFill>
                    <a:latin typeface="思源宋体 CN Heavy" panose="02020900000000000000" pitchFamily="18" charset="-122"/>
                    <a:ea typeface="思源宋体 CN Heavy" panose="02020900000000000000" pitchFamily="18" charset="-122"/>
                    <a:cs typeface="+mn-ea"/>
                    <a:sym typeface="+mn-lt"/>
                  </a:endParaRPr>
                </a:p>
              </p:txBody>
            </p:sp>
          </p:grpSp>
        </p:grpSp>
        <p:grpSp>
          <p:nvGrpSpPr>
            <p:cNvPr id="7" name="组合 6"/>
            <p:cNvGrpSpPr/>
            <p:nvPr/>
          </p:nvGrpSpPr>
          <p:grpSpPr>
            <a:xfrm>
              <a:off x="677865" y="3074557"/>
              <a:ext cx="6198080" cy="1182809"/>
              <a:chOff x="495049" y="1733533"/>
              <a:chExt cx="6198080" cy="1182809"/>
            </a:xfrm>
          </p:grpSpPr>
          <p:sp>
            <p:nvSpPr>
              <p:cNvPr id="13" name="矩形: 圆角 12"/>
              <p:cNvSpPr/>
              <p:nvPr>
                <p:custDataLst>
                  <p:tags r:id="rId5"/>
                </p:custDataLst>
              </p:nvPr>
            </p:nvSpPr>
            <p:spPr>
              <a:xfrm>
                <a:off x="495049" y="1752601"/>
                <a:ext cx="5018536" cy="1163741"/>
              </a:xfrm>
              <a:prstGeom prst="roundRect">
                <a:avLst>
                  <a:gd name="adj" fmla="val 11900"/>
                </a:avLst>
              </a:prstGeom>
              <a:solidFill>
                <a:srgbClr val="417F54"/>
              </a:solidFill>
              <a:ln>
                <a:solidFill>
                  <a:srgbClr val="417F54">
                    <a:alpha val="10000"/>
                  </a:srgbClr>
                </a:solidFill>
              </a:ln>
              <a:effectLst>
                <a:outerShdw blurRad="177800" dist="127000" dir="2700000" algn="ctr" rotWithShape="0">
                  <a:srgbClr val="417F54">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Sans Normal" panose="00000500000000000000" pitchFamily="2" charset="-122"/>
                  <a:ea typeface="MiSans Normal" panose="00000500000000000000" pitchFamily="2" charset="-122"/>
                </a:endParaRPr>
              </a:p>
            </p:txBody>
          </p:sp>
          <p:grpSp>
            <p:nvGrpSpPr>
              <p:cNvPr id="14" name="组合 13"/>
              <p:cNvGrpSpPr/>
              <p:nvPr/>
            </p:nvGrpSpPr>
            <p:grpSpPr>
              <a:xfrm>
                <a:off x="732719" y="1733533"/>
                <a:ext cx="5960410" cy="945612"/>
                <a:chOff x="6413500" y="1471745"/>
                <a:chExt cx="5960410" cy="945612"/>
              </a:xfrm>
            </p:grpSpPr>
            <p:sp>
              <p:nvSpPr>
                <p:cNvPr id="15" name="文本框 14"/>
                <p:cNvSpPr txBox="1"/>
                <p:nvPr>
                  <p:custDataLst>
                    <p:tags r:id="rId6"/>
                  </p:custDataLst>
                </p:nvPr>
              </p:nvSpPr>
              <p:spPr>
                <a:xfrm>
                  <a:off x="7153910" y="1471745"/>
                  <a:ext cx="5220000" cy="841189"/>
                </a:xfrm>
                <a:prstGeom prst="rect">
                  <a:avLst/>
                </a:prstGeom>
                <a:noFill/>
              </p:spPr>
              <p:txBody>
                <a:bodyPr wrap="square" rtlCol="0">
                  <a:spAutoFit/>
                </a:bodyPr>
                <a:lstStyle/>
                <a:p>
                  <a:pPr>
                    <a:lnSpc>
                      <a:spcPct val="150000"/>
                    </a:lnSpc>
                  </a:pPr>
                  <a:r>
                    <a:rPr kumimoji="0" lang="zh-CN" altLang="en-US" sz="1600" b="0" i="0" u="none" strike="noStrike" kern="1200" cap="none" spc="120" normalizeH="0" baseline="0" noProof="0" dirty="0">
                      <a:ln>
                        <a:noFill/>
                      </a:ln>
                      <a:solidFill>
                        <a:schemeClr val="bg1"/>
                      </a:solidFill>
                      <a:effectLst/>
                      <a:uLnTx/>
                      <a:uFillTx/>
                      <a:latin typeface="MiSans Normal" panose="00000500000000000000" pitchFamily="2" charset="-122"/>
                      <a:ea typeface="MiSans Normal" panose="00000500000000000000" pitchFamily="2" charset="-122"/>
                      <a:sym typeface="+mn-ea"/>
                    </a:rPr>
                    <a:t>促进康复与功能恢复</a:t>
                  </a:r>
                  <a:endParaRPr kumimoji="0" lang="zh-CN" altLang="en-US" sz="1600" b="0" i="0" u="none" strike="noStrike" kern="1200" cap="none" spc="120" normalizeH="0" baseline="0" noProof="0" dirty="0">
                    <a:ln>
                      <a:noFill/>
                    </a:ln>
                    <a:solidFill>
                      <a:schemeClr val="bg1"/>
                    </a:solidFill>
                    <a:effectLst/>
                    <a:uLnTx/>
                    <a:uFillTx/>
                    <a:latin typeface="MiSans Normal" panose="00000500000000000000" pitchFamily="2" charset="-122"/>
                    <a:ea typeface="MiSans Normal" panose="00000500000000000000" pitchFamily="2" charset="-122"/>
                    <a:sym typeface="+mn-ea"/>
                  </a:endParaRPr>
                </a:p>
              </p:txBody>
            </p:sp>
            <p:sp>
              <p:nvSpPr>
                <p:cNvPr id="16" name="椭圆 15"/>
                <p:cNvSpPr/>
                <p:nvPr>
                  <p:custDataLst>
                    <p:tags r:id="rId7"/>
                  </p:custDataLst>
                </p:nvPr>
              </p:nvSpPr>
              <p:spPr>
                <a:xfrm>
                  <a:off x="6413500" y="1728503"/>
                  <a:ext cx="688854" cy="68885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417F54"/>
                      </a:solidFill>
                      <a:latin typeface="思源宋体 CN Heavy" panose="02020900000000000000" pitchFamily="18" charset="-122"/>
                      <a:ea typeface="思源宋体 CN Heavy" panose="02020900000000000000" pitchFamily="18" charset="-122"/>
                      <a:cs typeface="+mn-ea"/>
                      <a:sym typeface="+mn-lt"/>
                    </a:rPr>
                    <a:t>06</a:t>
                  </a:r>
                  <a:endParaRPr lang="zh-CN" altLang="en-US" dirty="0">
                    <a:solidFill>
                      <a:srgbClr val="417F54"/>
                    </a:solidFill>
                    <a:latin typeface="思源宋体 CN Heavy" panose="02020900000000000000" pitchFamily="18" charset="-122"/>
                    <a:ea typeface="思源宋体 CN Heavy" panose="02020900000000000000" pitchFamily="18" charset="-122"/>
                    <a:cs typeface="+mn-ea"/>
                    <a:sym typeface="+mn-lt"/>
                  </a:endParaRPr>
                </a:p>
              </p:txBody>
            </p:sp>
          </p:grpSp>
        </p:grpSp>
        <p:grpSp>
          <p:nvGrpSpPr>
            <p:cNvPr id="8" name="组合 7"/>
            <p:cNvGrpSpPr/>
            <p:nvPr/>
          </p:nvGrpSpPr>
          <p:grpSpPr>
            <a:xfrm>
              <a:off x="677865" y="4652480"/>
              <a:ext cx="6198415" cy="1163741"/>
              <a:chOff x="495049" y="1752601"/>
              <a:chExt cx="6198415" cy="1163741"/>
            </a:xfrm>
          </p:grpSpPr>
          <p:sp>
            <p:nvSpPr>
              <p:cNvPr id="9" name="矩形: 圆角 8"/>
              <p:cNvSpPr/>
              <p:nvPr>
                <p:custDataLst>
                  <p:tags r:id="rId8"/>
                </p:custDataLst>
              </p:nvPr>
            </p:nvSpPr>
            <p:spPr>
              <a:xfrm>
                <a:off x="495049" y="1752601"/>
                <a:ext cx="5018536" cy="1163741"/>
              </a:xfrm>
              <a:prstGeom prst="roundRect">
                <a:avLst>
                  <a:gd name="adj" fmla="val 11900"/>
                </a:avLst>
              </a:prstGeom>
              <a:solidFill>
                <a:schemeClr val="bg1"/>
              </a:solidFill>
              <a:ln>
                <a:solidFill>
                  <a:srgbClr val="417F54">
                    <a:alpha val="10000"/>
                  </a:srgbClr>
                </a:solidFill>
              </a:ln>
              <a:effectLst>
                <a:outerShdw blurRad="177800" dist="127000" dir="2700000" algn="ctr" rotWithShape="0">
                  <a:srgbClr val="417F54">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Sans Normal" panose="00000500000000000000" pitchFamily="2" charset="-122"/>
                  <a:ea typeface="MiSans Normal" panose="00000500000000000000" pitchFamily="2" charset="-122"/>
                </a:endParaRPr>
              </a:p>
            </p:txBody>
          </p:sp>
          <p:grpSp>
            <p:nvGrpSpPr>
              <p:cNvPr id="10" name="组合 9"/>
              <p:cNvGrpSpPr/>
              <p:nvPr/>
            </p:nvGrpSpPr>
            <p:grpSpPr>
              <a:xfrm>
                <a:off x="732719" y="1867640"/>
                <a:ext cx="5960745" cy="841189"/>
                <a:chOff x="6413500" y="1605852"/>
                <a:chExt cx="5960745" cy="841189"/>
              </a:xfrm>
            </p:grpSpPr>
            <p:sp>
              <p:nvSpPr>
                <p:cNvPr id="11" name="文本框 10"/>
                <p:cNvSpPr txBox="1"/>
                <p:nvPr>
                  <p:custDataLst>
                    <p:tags r:id="rId9"/>
                  </p:custDataLst>
                </p:nvPr>
              </p:nvSpPr>
              <p:spPr>
                <a:xfrm>
                  <a:off x="7155180" y="1605852"/>
                  <a:ext cx="5219065" cy="841189"/>
                </a:xfrm>
                <a:prstGeom prst="rect">
                  <a:avLst/>
                </a:prstGeom>
                <a:noFill/>
              </p:spPr>
              <p:txBody>
                <a:bodyPr wrap="square" rtlCol="0">
                  <a:spAutoFit/>
                </a:bodyPr>
                <a:lstStyle/>
                <a:p>
                  <a:pPr>
                    <a:lnSpc>
                      <a:spcPct val="150000"/>
                    </a:lnSpc>
                  </a:pPr>
                  <a:r>
                    <a:rPr kumimoji="0" lang="zh-CN" altLang="en-US" sz="1600" b="0" i="0" u="none" strike="noStrike" kern="1200" cap="none" spc="120" normalizeH="0" baseline="0" noProof="0" dirty="0">
                      <a:ln>
                        <a:noFill/>
                      </a:ln>
                      <a:solidFill>
                        <a:schemeClr val="tx1">
                          <a:lumMod val="65000"/>
                          <a:lumOff val="35000"/>
                        </a:schemeClr>
                      </a:solidFill>
                      <a:effectLst/>
                      <a:uLnTx/>
                      <a:uFillTx/>
                      <a:latin typeface="MiSans Normal" panose="00000500000000000000" pitchFamily="2" charset="-122"/>
                      <a:ea typeface="MiSans Normal" panose="00000500000000000000" pitchFamily="2" charset="-122"/>
                      <a:sym typeface="+mn-ea"/>
                    </a:rPr>
                    <a:t>优化家庭与社区支持</a:t>
                  </a:r>
                  <a:endParaRPr kumimoji="0" lang="zh-CN" altLang="en-US" sz="1600" b="0" i="0" u="none" strike="noStrike" kern="1200" cap="none" spc="120" normalizeH="0" baseline="0" noProof="0" dirty="0">
                    <a:ln>
                      <a:noFill/>
                    </a:ln>
                    <a:solidFill>
                      <a:schemeClr val="tx1">
                        <a:lumMod val="65000"/>
                        <a:lumOff val="35000"/>
                      </a:schemeClr>
                    </a:solidFill>
                    <a:effectLst/>
                    <a:uLnTx/>
                    <a:uFillTx/>
                    <a:latin typeface="MiSans Normal" panose="00000500000000000000" pitchFamily="2" charset="-122"/>
                    <a:ea typeface="MiSans Normal" panose="00000500000000000000" pitchFamily="2" charset="-122"/>
                    <a:sym typeface="+mn-ea"/>
                  </a:endParaRPr>
                </a:p>
              </p:txBody>
            </p:sp>
            <p:sp>
              <p:nvSpPr>
                <p:cNvPr id="12" name="椭圆 11"/>
                <p:cNvSpPr/>
                <p:nvPr>
                  <p:custDataLst>
                    <p:tags r:id="rId10"/>
                  </p:custDataLst>
                </p:nvPr>
              </p:nvSpPr>
              <p:spPr>
                <a:xfrm>
                  <a:off x="6413500" y="1728503"/>
                  <a:ext cx="688854" cy="688854"/>
                </a:xfrm>
                <a:prstGeom prst="ellipse">
                  <a:avLst/>
                </a:prstGeom>
                <a:solidFill>
                  <a:srgbClr val="417F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latin typeface="思源宋体 CN Heavy" panose="02020900000000000000" pitchFamily="18" charset="-122"/>
                      <a:ea typeface="思源宋体 CN Heavy" panose="02020900000000000000" pitchFamily="18" charset="-122"/>
                      <a:cs typeface="+mn-ea"/>
                      <a:sym typeface="+mn-lt"/>
                    </a:rPr>
                    <a:t>07</a:t>
                  </a:r>
                  <a:endParaRPr lang="zh-CN" altLang="en-US" dirty="0">
                    <a:solidFill>
                      <a:schemeClr val="bg1"/>
                    </a:solidFill>
                    <a:latin typeface="思源宋体 CN Heavy" panose="02020900000000000000" pitchFamily="18" charset="-122"/>
                    <a:ea typeface="思源宋体 CN Heavy" panose="02020900000000000000" pitchFamily="18" charset="-122"/>
                    <a:cs typeface="+mn-ea"/>
                    <a:sym typeface="+mn-lt"/>
                  </a:endParaRPr>
                </a:p>
              </p:txBody>
            </p:sp>
          </p:grpSp>
        </p:grpSp>
      </p:grpSp>
      <p:grpSp>
        <p:nvGrpSpPr>
          <p:cNvPr id="25" name="组合 24"/>
          <p:cNvGrpSpPr/>
          <p:nvPr/>
        </p:nvGrpSpPr>
        <p:grpSpPr>
          <a:xfrm>
            <a:off x="407533" y="562624"/>
            <a:ext cx="2261451" cy="576000"/>
            <a:chOff x="349477" y="620680"/>
            <a:chExt cx="2261451" cy="576000"/>
          </a:xfrm>
        </p:grpSpPr>
        <p:sp>
          <p:nvSpPr>
            <p:cNvPr id="26" name="矩形: 圆角 25"/>
            <p:cNvSpPr>
              <a:spLocks noChangeAspect="1"/>
            </p:cNvSpPr>
            <p:nvPr/>
          </p:nvSpPr>
          <p:spPr>
            <a:xfrm>
              <a:off x="349477" y="620680"/>
              <a:ext cx="576000" cy="576000"/>
            </a:xfrm>
            <a:prstGeom prst="roundRect">
              <a:avLst>
                <a:gd name="adj" fmla="val 50000"/>
              </a:avLst>
            </a:prstGeom>
            <a:solidFill>
              <a:srgbClr val="9E3537"/>
            </a:solidFill>
            <a:ln>
              <a:noFill/>
            </a:ln>
            <a:effectLst>
              <a:outerShdw blurRad="304800" dist="127000" dir="2700000" algn="ctr" rotWithShape="0">
                <a:srgbClr val="9E3537">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n-US">
                  <a:solidFill>
                    <a:schemeClr val="lt1"/>
                  </a:solidFill>
                </a:defRP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zh-CN" altLang="en-US" sz="2800" dirty="0">
                  <a:solidFill>
                    <a:schemeClr val="bg1"/>
                  </a:solidFill>
                  <a:latin typeface="思源宋体 CN Heavy" panose="02020900000000000000" pitchFamily="18" charset="-122"/>
                  <a:ea typeface="思源宋体 CN Heavy" panose="02020900000000000000" pitchFamily="18" charset="-122"/>
                </a:rPr>
                <a:t>一</a:t>
              </a:r>
              <a:endParaRPr lang="zh-CN" altLang="en-US" sz="2800" dirty="0">
                <a:solidFill>
                  <a:schemeClr val="bg1"/>
                </a:solidFill>
                <a:latin typeface="思源宋体 CN Heavy" panose="02020900000000000000" pitchFamily="18" charset="-122"/>
                <a:ea typeface="思源宋体 CN Heavy" panose="02020900000000000000" pitchFamily="18" charset="-122"/>
              </a:endParaRPr>
            </a:p>
          </p:txBody>
        </p:sp>
        <p:sp>
          <p:nvSpPr>
            <p:cNvPr id="27" name="矩形 26"/>
            <p:cNvSpPr/>
            <p:nvPr/>
          </p:nvSpPr>
          <p:spPr>
            <a:xfrm>
              <a:off x="1005648" y="647070"/>
              <a:ext cx="1605280" cy="521970"/>
            </a:xfrm>
            <a:prstGeom prst="rect">
              <a:avLst/>
            </a:prstGeom>
          </p:spPr>
          <p:txBody>
            <a:bodyPr wrap="non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zh-CN" altLang="en-US" sz="2800" dirty="0">
                  <a:solidFill>
                    <a:srgbClr val="417F54"/>
                  </a:solidFill>
                  <a:latin typeface="思源宋体 CN Heavy" panose="02020900000000000000" pitchFamily="18" charset="-122"/>
                  <a:ea typeface="思源宋体 CN Heavy" panose="02020900000000000000" pitchFamily="18" charset="-122"/>
                </a:rPr>
                <a:t>评估目的</a:t>
              </a:r>
              <a:endParaRPr lang="zh-CN" altLang="en-US" sz="2800" dirty="0">
                <a:solidFill>
                  <a:srgbClr val="417F54"/>
                </a:solidFill>
                <a:latin typeface="思源宋体 CN Heavy" panose="02020900000000000000" pitchFamily="18" charset="-122"/>
                <a:ea typeface="思源宋体 CN Heavy" panose="02020900000000000000" pitchFamily="18" charset="-122"/>
              </a:endParaRPr>
            </a:p>
          </p:txBody>
        </p:sp>
      </p:grpSp>
      <p:grpSp>
        <p:nvGrpSpPr>
          <p:cNvPr id="2" name="组合 1"/>
          <p:cNvGrpSpPr/>
          <p:nvPr>
            <p:custDataLst>
              <p:tags r:id="rId11"/>
            </p:custDataLst>
          </p:nvPr>
        </p:nvGrpSpPr>
        <p:grpSpPr>
          <a:xfrm>
            <a:off x="805180" y="1462405"/>
            <a:ext cx="5869675" cy="2343075"/>
            <a:chOff x="677865" y="1534770"/>
            <a:chExt cx="6197145" cy="4281535"/>
          </a:xfrm>
        </p:grpSpPr>
        <p:grpSp>
          <p:nvGrpSpPr>
            <p:cNvPr id="3" name="组合 2"/>
            <p:cNvGrpSpPr/>
            <p:nvPr/>
          </p:nvGrpSpPr>
          <p:grpSpPr>
            <a:xfrm>
              <a:off x="677865" y="1534770"/>
              <a:ext cx="6196475" cy="1163825"/>
              <a:chOff x="495049" y="1752601"/>
              <a:chExt cx="6196475" cy="1163825"/>
            </a:xfrm>
          </p:grpSpPr>
          <p:sp>
            <p:nvSpPr>
              <p:cNvPr id="4" name="矩形: 圆角 16"/>
              <p:cNvSpPr/>
              <p:nvPr>
                <p:custDataLst>
                  <p:tags r:id="rId12"/>
                </p:custDataLst>
              </p:nvPr>
            </p:nvSpPr>
            <p:spPr>
              <a:xfrm>
                <a:off x="495049" y="1752601"/>
                <a:ext cx="5083175" cy="1163825"/>
              </a:xfrm>
              <a:prstGeom prst="roundRect">
                <a:avLst>
                  <a:gd name="adj" fmla="val 11900"/>
                </a:avLst>
              </a:prstGeom>
              <a:solidFill>
                <a:schemeClr val="bg1"/>
              </a:solidFill>
              <a:ln>
                <a:solidFill>
                  <a:srgbClr val="417F54">
                    <a:alpha val="10000"/>
                  </a:srgbClr>
                </a:solidFill>
              </a:ln>
              <a:effectLst>
                <a:outerShdw blurRad="177800" dist="127000" dir="2700000" algn="ctr" rotWithShape="0">
                  <a:srgbClr val="417F54">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Sans Normal" panose="00000500000000000000" pitchFamily="2" charset="-122"/>
                  <a:ea typeface="MiSans Normal" panose="00000500000000000000" pitchFamily="2" charset="-122"/>
                </a:endParaRPr>
              </a:p>
            </p:txBody>
          </p:sp>
          <p:grpSp>
            <p:nvGrpSpPr>
              <p:cNvPr id="5" name="组合 4"/>
              <p:cNvGrpSpPr/>
              <p:nvPr/>
            </p:nvGrpSpPr>
            <p:grpSpPr>
              <a:xfrm>
                <a:off x="732719" y="1835875"/>
                <a:ext cx="5958805" cy="843270"/>
                <a:chOff x="6413500" y="1574087"/>
                <a:chExt cx="5958805" cy="843270"/>
              </a:xfrm>
            </p:grpSpPr>
            <p:sp>
              <p:nvSpPr>
                <p:cNvPr id="21" name="文本框 20"/>
                <p:cNvSpPr txBox="1"/>
                <p:nvPr>
                  <p:custDataLst>
                    <p:tags r:id="rId13"/>
                  </p:custDataLst>
                </p:nvPr>
              </p:nvSpPr>
              <p:spPr>
                <a:xfrm>
                  <a:off x="7153240" y="1574087"/>
                  <a:ext cx="5219065" cy="841250"/>
                </a:xfrm>
                <a:prstGeom prst="rect">
                  <a:avLst/>
                </a:prstGeom>
                <a:noFill/>
              </p:spPr>
              <p:txBody>
                <a:bodyPr wrap="square" rtlCol="0">
                  <a:spAutoFit/>
                </a:bodyPr>
                <a:lstStyle/>
                <a:p>
                  <a:pPr>
                    <a:lnSpc>
                      <a:spcPct val="150000"/>
                    </a:lnSpc>
                  </a:pPr>
                  <a:r>
                    <a:rPr kumimoji="0" lang="zh-CN" altLang="en-US" sz="1600" b="0" i="0" u="none" strike="noStrike" kern="1200" cap="none" spc="120" normalizeH="0" baseline="0" noProof="0" dirty="0">
                      <a:ln>
                        <a:noFill/>
                      </a:ln>
                      <a:solidFill>
                        <a:schemeClr val="tx1">
                          <a:lumMod val="65000"/>
                          <a:lumOff val="35000"/>
                        </a:schemeClr>
                      </a:solidFill>
                      <a:effectLst/>
                      <a:uLnTx/>
                      <a:uFillTx/>
                      <a:latin typeface="MiSans Normal" panose="00000500000000000000" pitchFamily="2" charset="-122"/>
                      <a:ea typeface="MiSans Normal" panose="00000500000000000000" pitchFamily="2" charset="-122"/>
                      <a:sym typeface="+mn-ea"/>
                    </a:rPr>
                    <a:t>识别具体需求与障碍</a:t>
                  </a:r>
                  <a:endParaRPr kumimoji="0" lang="zh-CN" altLang="en-US" sz="1600" b="0" i="0" u="none" strike="noStrike" kern="1200" cap="none" spc="120" normalizeH="0" baseline="0" noProof="0" dirty="0">
                    <a:ln>
                      <a:noFill/>
                    </a:ln>
                    <a:solidFill>
                      <a:schemeClr val="tx1">
                        <a:lumMod val="65000"/>
                        <a:lumOff val="35000"/>
                      </a:schemeClr>
                    </a:solidFill>
                    <a:effectLst/>
                    <a:uLnTx/>
                    <a:uFillTx/>
                    <a:latin typeface="MiSans Normal" panose="00000500000000000000" pitchFamily="2" charset="-122"/>
                    <a:ea typeface="MiSans Normal" panose="00000500000000000000" pitchFamily="2" charset="-122"/>
                    <a:sym typeface="+mn-ea"/>
                  </a:endParaRPr>
                </a:p>
              </p:txBody>
            </p:sp>
            <p:sp>
              <p:nvSpPr>
                <p:cNvPr id="22" name="椭圆 21"/>
                <p:cNvSpPr/>
                <p:nvPr>
                  <p:custDataLst>
                    <p:tags r:id="rId14"/>
                  </p:custDataLst>
                </p:nvPr>
              </p:nvSpPr>
              <p:spPr>
                <a:xfrm>
                  <a:off x="6413500" y="1728503"/>
                  <a:ext cx="688854" cy="688854"/>
                </a:xfrm>
                <a:prstGeom prst="ellipse">
                  <a:avLst/>
                </a:prstGeom>
                <a:solidFill>
                  <a:srgbClr val="417F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latin typeface="思源宋体 CN Heavy" panose="02020900000000000000" pitchFamily="18" charset="-122"/>
                      <a:ea typeface="思源宋体 CN Heavy" panose="02020900000000000000" pitchFamily="18" charset="-122"/>
                      <a:cs typeface="+mn-ea"/>
                      <a:sym typeface="+mn-lt"/>
                    </a:rPr>
                    <a:t>01</a:t>
                  </a:r>
                  <a:endParaRPr lang="zh-CN" altLang="en-US" dirty="0">
                    <a:solidFill>
                      <a:schemeClr val="bg1"/>
                    </a:solidFill>
                    <a:latin typeface="思源宋体 CN Heavy" panose="02020900000000000000" pitchFamily="18" charset="-122"/>
                    <a:ea typeface="思源宋体 CN Heavy" panose="02020900000000000000" pitchFamily="18" charset="-122"/>
                    <a:cs typeface="+mn-ea"/>
                    <a:sym typeface="+mn-lt"/>
                  </a:endParaRPr>
                </a:p>
              </p:txBody>
            </p:sp>
          </p:grpSp>
        </p:grpSp>
        <p:grpSp>
          <p:nvGrpSpPr>
            <p:cNvPr id="23" name="组合 22"/>
            <p:cNvGrpSpPr/>
            <p:nvPr/>
          </p:nvGrpSpPr>
          <p:grpSpPr>
            <a:xfrm>
              <a:off x="677865" y="3093625"/>
              <a:ext cx="6196775" cy="1163825"/>
              <a:chOff x="495049" y="1752601"/>
              <a:chExt cx="6196775" cy="1163825"/>
            </a:xfrm>
          </p:grpSpPr>
          <p:sp>
            <p:nvSpPr>
              <p:cNvPr id="24" name="矩形: 圆角 12"/>
              <p:cNvSpPr/>
              <p:nvPr>
                <p:custDataLst>
                  <p:tags r:id="rId15"/>
                </p:custDataLst>
              </p:nvPr>
            </p:nvSpPr>
            <p:spPr>
              <a:xfrm>
                <a:off x="495049" y="1752601"/>
                <a:ext cx="5083175" cy="1163825"/>
              </a:xfrm>
              <a:prstGeom prst="roundRect">
                <a:avLst>
                  <a:gd name="adj" fmla="val 11900"/>
                </a:avLst>
              </a:prstGeom>
              <a:solidFill>
                <a:srgbClr val="417F54"/>
              </a:solidFill>
              <a:ln>
                <a:solidFill>
                  <a:srgbClr val="417F54">
                    <a:alpha val="10000"/>
                  </a:srgbClr>
                </a:solidFill>
              </a:ln>
              <a:effectLst>
                <a:outerShdw blurRad="177800" dist="127000" dir="2700000" algn="ctr" rotWithShape="0">
                  <a:srgbClr val="417F54">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Sans Normal" panose="00000500000000000000" pitchFamily="2" charset="-122"/>
                  <a:ea typeface="MiSans Normal" panose="00000500000000000000" pitchFamily="2" charset="-122"/>
                </a:endParaRPr>
              </a:p>
            </p:txBody>
          </p:sp>
          <p:grpSp>
            <p:nvGrpSpPr>
              <p:cNvPr id="29" name="组合 28"/>
              <p:cNvGrpSpPr/>
              <p:nvPr/>
            </p:nvGrpSpPr>
            <p:grpSpPr>
              <a:xfrm>
                <a:off x="732719" y="1949338"/>
                <a:ext cx="5959105" cy="841250"/>
                <a:chOff x="6413500" y="1687550"/>
                <a:chExt cx="5959105" cy="841250"/>
              </a:xfrm>
            </p:grpSpPr>
            <p:sp>
              <p:nvSpPr>
                <p:cNvPr id="30" name="文本框 29"/>
                <p:cNvSpPr txBox="1"/>
                <p:nvPr>
                  <p:custDataLst>
                    <p:tags r:id="rId16"/>
                  </p:custDataLst>
                </p:nvPr>
              </p:nvSpPr>
              <p:spPr>
                <a:xfrm>
                  <a:off x="7152605" y="1687550"/>
                  <a:ext cx="5220000" cy="841250"/>
                </a:xfrm>
                <a:prstGeom prst="rect">
                  <a:avLst/>
                </a:prstGeom>
                <a:noFill/>
              </p:spPr>
              <p:txBody>
                <a:bodyPr wrap="square" rtlCol="0">
                  <a:spAutoFit/>
                </a:bodyPr>
                <a:lstStyle/>
                <a:p>
                  <a:pPr>
                    <a:lnSpc>
                      <a:spcPct val="150000"/>
                    </a:lnSpc>
                  </a:pPr>
                  <a:r>
                    <a:rPr kumimoji="0" lang="zh-CN" altLang="en-US" sz="1600" b="0" i="0" u="none" strike="noStrike" kern="1200" cap="none" spc="120" normalizeH="0" baseline="0" noProof="0" dirty="0">
                      <a:ln>
                        <a:noFill/>
                      </a:ln>
                      <a:solidFill>
                        <a:schemeClr val="bg1"/>
                      </a:solidFill>
                      <a:effectLst/>
                      <a:uLnTx/>
                      <a:uFillTx/>
                      <a:latin typeface="MiSans Normal" panose="00000500000000000000" pitchFamily="2" charset="-122"/>
                      <a:ea typeface="MiSans Normal" panose="00000500000000000000" pitchFamily="2" charset="-122"/>
                      <a:sym typeface="+mn-ea"/>
                    </a:rPr>
                    <a:t>制定个性化辅助方案</a:t>
                  </a:r>
                  <a:endParaRPr kumimoji="0" lang="zh-CN" altLang="en-US" sz="1600" b="0" i="0" u="none" strike="noStrike" kern="1200" cap="none" spc="120" normalizeH="0" baseline="0" noProof="0" dirty="0">
                    <a:ln>
                      <a:noFill/>
                    </a:ln>
                    <a:solidFill>
                      <a:schemeClr val="bg1"/>
                    </a:solidFill>
                    <a:effectLst/>
                    <a:uLnTx/>
                    <a:uFillTx/>
                    <a:latin typeface="MiSans Normal" panose="00000500000000000000" pitchFamily="2" charset="-122"/>
                    <a:ea typeface="MiSans Normal" panose="00000500000000000000" pitchFamily="2" charset="-122"/>
                    <a:sym typeface="+mn-ea"/>
                  </a:endParaRPr>
                </a:p>
              </p:txBody>
            </p:sp>
            <p:sp>
              <p:nvSpPr>
                <p:cNvPr id="31" name="椭圆 30"/>
                <p:cNvSpPr/>
                <p:nvPr>
                  <p:custDataLst>
                    <p:tags r:id="rId17"/>
                  </p:custDataLst>
                </p:nvPr>
              </p:nvSpPr>
              <p:spPr>
                <a:xfrm>
                  <a:off x="6413500" y="1728503"/>
                  <a:ext cx="688854" cy="68885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417F54"/>
                      </a:solidFill>
                      <a:latin typeface="思源宋体 CN Heavy" panose="02020900000000000000" pitchFamily="18" charset="-122"/>
                      <a:ea typeface="思源宋体 CN Heavy" panose="02020900000000000000" pitchFamily="18" charset="-122"/>
                      <a:cs typeface="+mn-ea"/>
                      <a:sym typeface="+mn-lt"/>
                    </a:rPr>
                    <a:t>02</a:t>
                  </a:r>
                  <a:endParaRPr lang="zh-CN" altLang="en-US" dirty="0">
                    <a:solidFill>
                      <a:srgbClr val="417F54"/>
                    </a:solidFill>
                    <a:latin typeface="思源宋体 CN Heavy" panose="02020900000000000000" pitchFamily="18" charset="-122"/>
                    <a:ea typeface="思源宋体 CN Heavy" panose="02020900000000000000" pitchFamily="18" charset="-122"/>
                    <a:cs typeface="+mn-ea"/>
                    <a:sym typeface="+mn-lt"/>
                  </a:endParaRPr>
                </a:p>
              </p:txBody>
            </p:sp>
          </p:grpSp>
        </p:grpSp>
        <p:grpSp>
          <p:nvGrpSpPr>
            <p:cNvPr id="32" name="组合 31"/>
            <p:cNvGrpSpPr/>
            <p:nvPr/>
          </p:nvGrpSpPr>
          <p:grpSpPr>
            <a:xfrm>
              <a:off x="677865" y="4652480"/>
              <a:ext cx="6197145" cy="1163825"/>
              <a:chOff x="495049" y="1752601"/>
              <a:chExt cx="6197145" cy="1163825"/>
            </a:xfrm>
          </p:grpSpPr>
          <p:sp>
            <p:nvSpPr>
              <p:cNvPr id="33" name="矩形: 圆角 8"/>
              <p:cNvSpPr/>
              <p:nvPr>
                <p:custDataLst>
                  <p:tags r:id="rId18"/>
                </p:custDataLst>
              </p:nvPr>
            </p:nvSpPr>
            <p:spPr>
              <a:xfrm>
                <a:off x="495049" y="1752601"/>
                <a:ext cx="5083175" cy="1163825"/>
              </a:xfrm>
              <a:prstGeom prst="roundRect">
                <a:avLst>
                  <a:gd name="adj" fmla="val 11900"/>
                </a:avLst>
              </a:prstGeom>
              <a:solidFill>
                <a:schemeClr val="bg1"/>
              </a:solidFill>
              <a:ln>
                <a:solidFill>
                  <a:srgbClr val="417F54">
                    <a:alpha val="10000"/>
                  </a:srgbClr>
                </a:solidFill>
              </a:ln>
              <a:effectLst>
                <a:outerShdw blurRad="177800" dist="127000" dir="2700000" algn="ctr" rotWithShape="0">
                  <a:srgbClr val="417F54">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Sans Normal" panose="00000500000000000000" pitchFamily="2" charset="-122"/>
                  <a:ea typeface="MiSans Normal" panose="00000500000000000000" pitchFamily="2" charset="-122"/>
                </a:endParaRPr>
              </a:p>
            </p:txBody>
          </p:sp>
          <p:grpSp>
            <p:nvGrpSpPr>
              <p:cNvPr id="34" name="组合 33"/>
              <p:cNvGrpSpPr/>
              <p:nvPr/>
            </p:nvGrpSpPr>
            <p:grpSpPr>
              <a:xfrm>
                <a:off x="732719" y="1875742"/>
                <a:ext cx="5959475" cy="841250"/>
                <a:chOff x="6413500" y="1613954"/>
                <a:chExt cx="5959475" cy="841250"/>
              </a:xfrm>
            </p:grpSpPr>
            <p:sp>
              <p:nvSpPr>
                <p:cNvPr id="35" name="文本框 34"/>
                <p:cNvSpPr txBox="1"/>
                <p:nvPr>
                  <p:custDataLst>
                    <p:tags r:id="rId19"/>
                  </p:custDataLst>
                </p:nvPr>
              </p:nvSpPr>
              <p:spPr>
                <a:xfrm>
                  <a:off x="7153910" y="1613954"/>
                  <a:ext cx="5219065" cy="841250"/>
                </a:xfrm>
                <a:prstGeom prst="rect">
                  <a:avLst/>
                </a:prstGeom>
                <a:noFill/>
              </p:spPr>
              <p:txBody>
                <a:bodyPr wrap="square" rtlCol="0">
                  <a:spAutoFit/>
                </a:bodyPr>
                <a:lstStyle/>
                <a:p>
                  <a:pPr>
                    <a:lnSpc>
                      <a:spcPct val="150000"/>
                    </a:lnSpc>
                  </a:pPr>
                  <a:r>
                    <a:rPr kumimoji="0" lang="zh-CN" altLang="en-US" sz="1600" b="0" i="0" u="none" strike="noStrike" kern="1200" cap="none" spc="120" normalizeH="0" baseline="0" noProof="0" dirty="0">
                      <a:ln>
                        <a:noFill/>
                      </a:ln>
                      <a:solidFill>
                        <a:schemeClr val="tx1">
                          <a:lumMod val="65000"/>
                          <a:lumOff val="35000"/>
                        </a:schemeClr>
                      </a:solidFill>
                      <a:effectLst/>
                      <a:uLnTx/>
                      <a:uFillTx/>
                      <a:latin typeface="MiSans Normal" panose="00000500000000000000" pitchFamily="2" charset="-122"/>
                      <a:ea typeface="MiSans Normal" panose="00000500000000000000" pitchFamily="2" charset="-122"/>
                      <a:sym typeface="+mn-ea"/>
                    </a:rPr>
                    <a:t>提升生活自理能力</a:t>
                  </a:r>
                  <a:endParaRPr kumimoji="0" lang="zh-CN" altLang="en-US" sz="1600" b="0" i="0" u="none" strike="noStrike" kern="1200" cap="none" spc="120" normalizeH="0" baseline="0" noProof="0" dirty="0">
                    <a:ln>
                      <a:noFill/>
                    </a:ln>
                    <a:solidFill>
                      <a:schemeClr val="tx1">
                        <a:lumMod val="65000"/>
                        <a:lumOff val="35000"/>
                      </a:schemeClr>
                    </a:solidFill>
                    <a:effectLst/>
                    <a:uLnTx/>
                    <a:uFillTx/>
                    <a:latin typeface="MiSans Normal" panose="00000500000000000000" pitchFamily="2" charset="-122"/>
                    <a:ea typeface="MiSans Normal" panose="00000500000000000000" pitchFamily="2" charset="-122"/>
                    <a:sym typeface="+mn-ea"/>
                  </a:endParaRPr>
                </a:p>
              </p:txBody>
            </p:sp>
            <p:sp>
              <p:nvSpPr>
                <p:cNvPr id="36" name="椭圆 35"/>
                <p:cNvSpPr/>
                <p:nvPr>
                  <p:custDataLst>
                    <p:tags r:id="rId20"/>
                  </p:custDataLst>
                </p:nvPr>
              </p:nvSpPr>
              <p:spPr>
                <a:xfrm>
                  <a:off x="6413500" y="1728503"/>
                  <a:ext cx="688854" cy="688854"/>
                </a:xfrm>
                <a:prstGeom prst="ellipse">
                  <a:avLst/>
                </a:prstGeom>
                <a:solidFill>
                  <a:srgbClr val="417F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latin typeface="思源宋体 CN Heavy" panose="02020900000000000000" pitchFamily="18" charset="-122"/>
                      <a:ea typeface="思源宋体 CN Heavy" panose="02020900000000000000" pitchFamily="18" charset="-122"/>
                      <a:cs typeface="+mn-ea"/>
                      <a:sym typeface="+mn-lt"/>
                    </a:rPr>
                    <a:t>03</a:t>
                  </a:r>
                  <a:endParaRPr lang="zh-CN" altLang="en-US" dirty="0">
                    <a:solidFill>
                      <a:schemeClr val="bg1"/>
                    </a:solidFill>
                    <a:latin typeface="思源宋体 CN Heavy" panose="02020900000000000000" pitchFamily="18" charset="-122"/>
                    <a:ea typeface="思源宋体 CN Heavy" panose="02020900000000000000" pitchFamily="18" charset="-122"/>
                    <a:cs typeface="+mn-ea"/>
                    <a:sym typeface="+mn-lt"/>
                  </a:endParaRPr>
                </a:p>
              </p:txBody>
            </p:sp>
          </p:grpSp>
        </p:grpSp>
      </p:grpSp>
      <p:sp>
        <p:nvSpPr>
          <p:cNvPr id="37" name="矩形: 圆角 12"/>
          <p:cNvSpPr/>
          <p:nvPr>
            <p:custDataLst>
              <p:tags r:id="rId21"/>
            </p:custDataLst>
          </p:nvPr>
        </p:nvSpPr>
        <p:spPr>
          <a:xfrm>
            <a:off x="805180" y="3934460"/>
            <a:ext cx="4815205" cy="636905"/>
          </a:xfrm>
          <a:prstGeom prst="roundRect">
            <a:avLst>
              <a:gd name="adj" fmla="val 11900"/>
            </a:avLst>
          </a:prstGeom>
          <a:solidFill>
            <a:srgbClr val="417F54"/>
          </a:solidFill>
          <a:ln>
            <a:solidFill>
              <a:srgbClr val="417F54">
                <a:alpha val="10000"/>
              </a:srgbClr>
            </a:solidFill>
          </a:ln>
          <a:effectLst>
            <a:outerShdw blurRad="177800" dist="127000" dir="2700000" algn="ctr" rotWithShape="0">
              <a:srgbClr val="417F54">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Sans Normal" panose="00000500000000000000" pitchFamily="2" charset="-122"/>
              <a:ea typeface="MiSans Normal" panose="00000500000000000000" pitchFamily="2" charset="-122"/>
            </a:endParaRPr>
          </a:p>
        </p:txBody>
      </p:sp>
      <p:sp>
        <p:nvSpPr>
          <p:cNvPr id="38" name="椭圆 37"/>
          <p:cNvSpPr/>
          <p:nvPr>
            <p:custDataLst>
              <p:tags r:id="rId22"/>
            </p:custDataLst>
          </p:nvPr>
        </p:nvSpPr>
        <p:spPr>
          <a:xfrm>
            <a:off x="1042844" y="4024883"/>
            <a:ext cx="688836" cy="3770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417F54"/>
                </a:solidFill>
                <a:latin typeface="思源宋体 CN Heavy" panose="02020900000000000000" pitchFamily="18" charset="-122"/>
                <a:ea typeface="思源宋体 CN Heavy" panose="02020900000000000000" pitchFamily="18" charset="-122"/>
                <a:cs typeface="+mn-ea"/>
                <a:sym typeface="+mn-lt"/>
              </a:rPr>
              <a:t>04</a:t>
            </a:r>
            <a:endParaRPr lang="zh-CN" altLang="en-US" dirty="0">
              <a:solidFill>
                <a:srgbClr val="417F54"/>
              </a:solidFill>
              <a:latin typeface="思源宋体 CN Heavy" panose="02020900000000000000" pitchFamily="18" charset="-122"/>
              <a:ea typeface="思源宋体 CN Heavy" panose="02020900000000000000" pitchFamily="18" charset="-122"/>
              <a:cs typeface="+mn-ea"/>
              <a:sym typeface="+mn-lt"/>
            </a:endParaRPr>
          </a:p>
        </p:txBody>
      </p:sp>
      <p:sp>
        <p:nvSpPr>
          <p:cNvPr id="39" name="文本框 38"/>
          <p:cNvSpPr txBox="1"/>
          <p:nvPr>
            <p:custDataLst>
              <p:tags r:id="rId23"/>
            </p:custDataLst>
          </p:nvPr>
        </p:nvSpPr>
        <p:spPr>
          <a:xfrm>
            <a:off x="1730529" y="3935161"/>
            <a:ext cx="5219863" cy="460375"/>
          </a:xfrm>
          <a:prstGeom prst="rect">
            <a:avLst/>
          </a:prstGeom>
          <a:noFill/>
        </p:spPr>
        <p:txBody>
          <a:bodyPr wrap="square" rtlCol="0">
            <a:spAutoFit/>
          </a:bodyPr>
          <a:lstStyle/>
          <a:p>
            <a:pPr>
              <a:lnSpc>
                <a:spcPct val="150000"/>
              </a:lnSpc>
            </a:pPr>
            <a:r>
              <a:rPr kumimoji="0" lang="zh-CN" altLang="en-US" sz="1600" b="0" i="0" u="none" strike="noStrike" kern="1200" cap="none" spc="120" normalizeH="0" baseline="0" noProof="0" dirty="0">
                <a:ln>
                  <a:noFill/>
                </a:ln>
                <a:solidFill>
                  <a:schemeClr val="bg1"/>
                </a:solidFill>
                <a:effectLst/>
                <a:uLnTx/>
                <a:uFillTx/>
                <a:latin typeface="MiSans Normal" panose="00000500000000000000" pitchFamily="2" charset="-122"/>
                <a:ea typeface="MiSans Normal" panose="00000500000000000000" pitchFamily="2" charset="-122"/>
                <a:sym typeface="+mn-ea"/>
              </a:rPr>
              <a:t>预防跌倒与伤害</a:t>
            </a:r>
            <a:endParaRPr kumimoji="0" lang="zh-CN" altLang="en-US" sz="1600" b="0" i="0" u="none" strike="noStrike" kern="1200" cap="none" spc="120" normalizeH="0" baseline="0" noProof="0" dirty="0">
              <a:ln>
                <a:noFill/>
              </a:ln>
              <a:solidFill>
                <a:schemeClr val="bg1"/>
              </a:solidFill>
              <a:effectLst/>
              <a:uLnTx/>
              <a:uFillTx/>
              <a:latin typeface="MiSans Normal" panose="00000500000000000000" pitchFamily="2" charset="-122"/>
              <a:ea typeface="MiSans Normal" panose="00000500000000000000" pitchFamily="2" charset="-122"/>
              <a:sym typeface="+mn-ea"/>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custDataLst>
              <p:tags r:id="rId1"/>
            </p:custDataLst>
          </p:nvPr>
        </p:nvGrpSpPr>
        <p:grpSpPr>
          <a:xfrm>
            <a:off x="701534" y="1728792"/>
            <a:ext cx="2134497" cy="2964171"/>
            <a:chOff x="586520" y="1829860"/>
            <a:chExt cx="2134497" cy="2964171"/>
          </a:xfrm>
        </p:grpSpPr>
        <p:sp>
          <p:nvSpPr>
            <p:cNvPr id="19" name="矩形: 圆角 18"/>
            <p:cNvSpPr/>
            <p:nvPr>
              <p:custDataLst>
                <p:tags r:id="rId2"/>
              </p:custDataLst>
            </p:nvPr>
          </p:nvSpPr>
          <p:spPr>
            <a:xfrm>
              <a:off x="586520" y="1829860"/>
              <a:ext cx="2134497" cy="504000"/>
            </a:xfrm>
            <a:prstGeom prst="roundRect">
              <a:avLst>
                <a:gd name="adj" fmla="val 50000"/>
              </a:avLst>
            </a:prstGeom>
            <a:solidFill>
              <a:srgbClr val="417F54"/>
            </a:solidFill>
            <a:ln w="12700" cap="flat" cmpd="sng" algn="ctr">
              <a:noFill/>
              <a:prstDash val="solid"/>
              <a:miter lim="800000"/>
            </a:ln>
            <a:effectLst>
              <a:outerShdw blurRad="127000" dist="127000" dir="2700000" algn="t" rotWithShape="0">
                <a:srgbClr val="417F54">
                  <a:alpha val="20000"/>
                </a:srgbClr>
              </a:outerShdw>
            </a:effectLst>
          </p:spPr>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chemeClr val="bg1"/>
                  </a:solidFill>
                  <a:effectLst/>
                  <a:uLnTx/>
                  <a:uFillTx/>
                  <a:latin typeface="思源宋体 CN Heavy" panose="02020900000000000000" pitchFamily="18" charset="-122"/>
                  <a:ea typeface="思源宋体 CN Heavy" panose="02020900000000000000" pitchFamily="18" charset="-122"/>
                  <a:cs typeface="MiSans Normal" panose="00000500000000000000" pitchFamily="2" charset="-122"/>
                </a:rPr>
                <a:t>直接观察法</a:t>
              </a:r>
              <a:endParaRPr kumimoji="0" lang="zh-CN" altLang="en-US" sz="2400" b="0" i="0" u="none" strike="noStrike" kern="1200" cap="none" spc="0" normalizeH="0" baseline="0" noProof="0" dirty="0">
                <a:ln>
                  <a:noFill/>
                </a:ln>
                <a:solidFill>
                  <a:schemeClr val="bg1"/>
                </a:solidFill>
                <a:effectLst/>
                <a:uLnTx/>
                <a:uFillTx/>
                <a:latin typeface="思源宋体 CN Heavy" panose="02020900000000000000" pitchFamily="18" charset="-122"/>
                <a:ea typeface="思源宋体 CN Heavy" panose="02020900000000000000" pitchFamily="18" charset="-122"/>
                <a:cs typeface="MiSans Normal" panose="00000500000000000000" pitchFamily="2" charset="-122"/>
              </a:endParaRPr>
            </a:p>
          </p:txBody>
        </p:sp>
        <p:sp>
          <p:nvSpPr>
            <p:cNvPr id="17" name="矩形: 圆角 16"/>
            <p:cNvSpPr/>
            <p:nvPr>
              <p:custDataLst>
                <p:tags r:id="rId3"/>
              </p:custDataLst>
            </p:nvPr>
          </p:nvSpPr>
          <p:spPr>
            <a:xfrm>
              <a:off x="586520" y="4290031"/>
              <a:ext cx="2134497" cy="504000"/>
            </a:xfrm>
            <a:prstGeom prst="roundRect">
              <a:avLst>
                <a:gd name="adj" fmla="val 50000"/>
              </a:avLst>
            </a:prstGeom>
            <a:solidFill>
              <a:srgbClr val="9E3537"/>
            </a:solidFill>
            <a:ln w="12700" cap="flat" cmpd="sng" algn="ctr">
              <a:noFill/>
              <a:prstDash val="solid"/>
              <a:miter lim="800000"/>
            </a:ln>
            <a:effectLst>
              <a:outerShdw blurRad="127000" dist="127000" dir="2700000" algn="t" rotWithShape="0">
                <a:srgbClr val="9E3537">
                  <a:alpha val="20000"/>
                </a:srgbClr>
              </a:outerShdw>
            </a:effectLst>
          </p:spPr>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ysClr val="window" lastClr="FFFFFF"/>
                  </a:solidFill>
                  <a:effectLst/>
                  <a:uLnTx/>
                  <a:uFillTx/>
                  <a:latin typeface="思源宋体 CN Heavy" panose="02020900000000000000" pitchFamily="18" charset="-122"/>
                  <a:ea typeface="思源宋体 CN Heavy" panose="02020900000000000000" pitchFamily="18" charset="-122"/>
                  <a:cs typeface="MiSans Normal" panose="00000500000000000000" pitchFamily="2" charset="-122"/>
                </a:rPr>
                <a:t>访谈法</a:t>
              </a:r>
              <a:endParaRPr kumimoji="0" lang="zh-CN" altLang="en-US" sz="2400" b="0" i="0" u="none" strike="noStrike" kern="1200" cap="none" spc="0" normalizeH="0" baseline="0" noProof="0" dirty="0">
                <a:ln>
                  <a:noFill/>
                </a:ln>
                <a:solidFill>
                  <a:sysClr val="window" lastClr="FFFFFF"/>
                </a:solidFill>
                <a:effectLst/>
                <a:uLnTx/>
                <a:uFillTx/>
                <a:latin typeface="思源宋体 CN Heavy" panose="02020900000000000000" pitchFamily="18" charset="-122"/>
                <a:ea typeface="思源宋体 CN Heavy" panose="02020900000000000000" pitchFamily="18" charset="-122"/>
                <a:cs typeface="MiSans Normal" panose="00000500000000000000" pitchFamily="2" charset="-122"/>
              </a:endParaRPr>
            </a:p>
          </p:txBody>
        </p:sp>
      </p:grpSp>
      <p:grpSp>
        <p:nvGrpSpPr>
          <p:cNvPr id="7" name="组合 6"/>
          <p:cNvGrpSpPr/>
          <p:nvPr>
            <p:custDataLst>
              <p:tags r:id="rId4"/>
            </p:custDataLst>
          </p:nvPr>
        </p:nvGrpSpPr>
        <p:grpSpPr>
          <a:xfrm>
            <a:off x="9355969" y="1728792"/>
            <a:ext cx="2134497" cy="2964171"/>
            <a:chOff x="1179885" y="1829860"/>
            <a:chExt cx="2134497" cy="2964171"/>
          </a:xfrm>
          <a:solidFill>
            <a:srgbClr val="417F54"/>
          </a:solidFill>
        </p:grpSpPr>
        <p:sp>
          <p:nvSpPr>
            <p:cNvPr id="13" name="矩形: 圆角 12"/>
            <p:cNvSpPr/>
            <p:nvPr>
              <p:custDataLst>
                <p:tags r:id="rId5"/>
              </p:custDataLst>
            </p:nvPr>
          </p:nvSpPr>
          <p:spPr>
            <a:xfrm>
              <a:off x="1179885" y="1829860"/>
              <a:ext cx="2134497" cy="504000"/>
            </a:xfrm>
            <a:prstGeom prst="roundRect">
              <a:avLst>
                <a:gd name="adj" fmla="val 50000"/>
              </a:avLst>
            </a:prstGeom>
            <a:grpFill/>
            <a:ln w="12700" cap="flat" cmpd="sng" algn="ctr">
              <a:noFill/>
              <a:prstDash val="solid"/>
              <a:miter lim="800000"/>
            </a:ln>
            <a:effectLst>
              <a:outerShdw blurRad="127000" dist="127000" dir="2700000" algn="t" rotWithShape="0">
                <a:srgbClr val="417F54">
                  <a:alpha val="20000"/>
                </a:srgbClr>
              </a:outerShdw>
            </a:effectLst>
          </p:spPr>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chemeClr val="bg1"/>
                  </a:solidFill>
                  <a:effectLst/>
                  <a:uLnTx/>
                  <a:uFillTx/>
                  <a:latin typeface="思源宋体 CN Heavy" panose="02020900000000000000" pitchFamily="18" charset="-122"/>
                  <a:ea typeface="思源宋体 CN Heavy" panose="02020900000000000000" pitchFamily="18" charset="-122"/>
                  <a:cs typeface="MiSans Normal" panose="00000500000000000000" pitchFamily="2" charset="-122"/>
                </a:rPr>
                <a:t>问卷调查法</a:t>
              </a:r>
              <a:endParaRPr kumimoji="0" lang="zh-CN" altLang="en-US" sz="2400" b="0" i="0" u="none" strike="noStrike" kern="1200" cap="none" spc="0" normalizeH="0" baseline="0" noProof="0" dirty="0">
                <a:ln>
                  <a:noFill/>
                </a:ln>
                <a:solidFill>
                  <a:schemeClr val="bg1"/>
                </a:solidFill>
                <a:effectLst/>
                <a:uLnTx/>
                <a:uFillTx/>
                <a:latin typeface="思源宋体 CN Heavy" panose="02020900000000000000" pitchFamily="18" charset="-122"/>
                <a:ea typeface="思源宋体 CN Heavy" panose="02020900000000000000" pitchFamily="18" charset="-122"/>
                <a:cs typeface="MiSans Normal" panose="00000500000000000000" pitchFamily="2" charset="-122"/>
              </a:endParaRPr>
            </a:p>
          </p:txBody>
        </p:sp>
        <p:sp>
          <p:nvSpPr>
            <p:cNvPr id="11" name="矩形: 圆角 10"/>
            <p:cNvSpPr/>
            <p:nvPr>
              <p:custDataLst>
                <p:tags r:id="rId6"/>
              </p:custDataLst>
            </p:nvPr>
          </p:nvSpPr>
          <p:spPr>
            <a:xfrm>
              <a:off x="1179885" y="4290031"/>
              <a:ext cx="2134497" cy="504000"/>
            </a:xfrm>
            <a:prstGeom prst="roundRect">
              <a:avLst>
                <a:gd name="adj" fmla="val 50000"/>
              </a:avLst>
            </a:prstGeom>
            <a:solidFill>
              <a:srgbClr val="9E3537"/>
            </a:solidFill>
            <a:ln w="12700" cap="flat" cmpd="sng" algn="ctr">
              <a:noFill/>
              <a:prstDash val="solid"/>
              <a:miter lim="800000"/>
            </a:ln>
            <a:effectLst>
              <a:outerShdw blurRad="127000" dist="127000" dir="2700000" algn="t" rotWithShape="0">
                <a:srgbClr val="417F54">
                  <a:alpha val="20000"/>
                </a:srgbClr>
              </a:outerShdw>
            </a:effectLst>
          </p:spPr>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chemeClr val="bg1"/>
                  </a:solidFill>
                  <a:effectLst/>
                  <a:uLnTx/>
                  <a:uFillTx/>
                  <a:latin typeface="思源宋体 CN Heavy" panose="02020900000000000000" pitchFamily="18" charset="-122"/>
                  <a:ea typeface="思源宋体 CN Heavy" panose="02020900000000000000" pitchFamily="18" charset="-122"/>
                  <a:cs typeface="MiSans Normal" panose="00000500000000000000" pitchFamily="2" charset="-122"/>
                </a:rPr>
                <a:t>量表评分法</a:t>
              </a:r>
              <a:endParaRPr kumimoji="0" lang="zh-CN" altLang="en-US" sz="2400" b="0" i="0" u="none" strike="noStrike" kern="1200" cap="none" spc="0" normalizeH="0" baseline="0" noProof="0" dirty="0">
                <a:ln>
                  <a:noFill/>
                </a:ln>
                <a:solidFill>
                  <a:schemeClr val="bg1"/>
                </a:solidFill>
                <a:effectLst/>
                <a:uLnTx/>
                <a:uFillTx/>
                <a:latin typeface="思源宋体 CN Heavy" panose="02020900000000000000" pitchFamily="18" charset="-122"/>
                <a:ea typeface="思源宋体 CN Heavy" panose="02020900000000000000" pitchFamily="18" charset="-122"/>
                <a:cs typeface="MiSans Normal" panose="00000500000000000000" pitchFamily="2" charset="-122"/>
              </a:endParaRPr>
            </a:p>
          </p:txBody>
        </p:sp>
      </p:grpSp>
      <p:grpSp>
        <p:nvGrpSpPr>
          <p:cNvPr id="29" name="组合 28"/>
          <p:cNvGrpSpPr/>
          <p:nvPr>
            <p:custDataLst>
              <p:tags r:id="rId7"/>
            </p:custDataLst>
          </p:nvPr>
        </p:nvGrpSpPr>
        <p:grpSpPr>
          <a:xfrm>
            <a:off x="4313806" y="1826343"/>
            <a:ext cx="3564389" cy="4043512"/>
            <a:chOff x="4295862" y="1662108"/>
            <a:chExt cx="3564389" cy="4043512"/>
          </a:xfrm>
        </p:grpSpPr>
        <p:sp>
          <p:nvSpPr>
            <p:cNvPr id="21" name="任意多边形: 形状 20"/>
            <p:cNvSpPr/>
            <p:nvPr>
              <p:custDataLst>
                <p:tags r:id="rId8"/>
              </p:custDataLst>
            </p:nvPr>
          </p:nvSpPr>
          <p:spPr>
            <a:xfrm>
              <a:off x="4295862" y="2141231"/>
              <a:ext cx="3564389" cy="3564389"/>
            </a:xfrm>
            <a:custGeom>
              <a:avLst/>
              <a:gdLst>
                <a:gd name="connsiteX0" fmla="*/ 1922219 w 3844438"/>
                <a:gd name="connsiteY0" fmla="*/ 0 h 3844438"/>
                <a:gd name="connsiteX1" fmla="*/ 3844438 w 3844438"/>
                <a:gd name="connsiteY1" fmla="*/ 1922219 h 3844438"/>
                <a:gd name="connsiteX2" fmla="*/ 1922219 w 3844438"/>
                <a:gd name="connsiteY2" fmla="*/ 3844438 h 3844438"/>
                <a:gd name="connsiteX3" fmla="*/ 0 w 3844438"/>
                <a:gd name="connsiteY3" fmla="*/ 1922219 h 3844438"/>
                <a:gd name="connsiteX4" fmla="*/ 1922219 w 3844438"/>
                <a:gd name="connsiteY4" fmla="*/ 0 h 38444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44438" h="3844438">
                  <a:moveTo>
                    <a:pt x="1922219" y="0"/>
                  </a:moveTo>
                  <a:cubicBezTo>
                    <a:pt x="2983831" y="0"/>
                    <a:pt x="3844438" y="860607"/>
                    <a:pt x="3844438" y="1922219"/>
                  </a:cubicBezTo>
                  <a:cubicBezTo>
                    <a:pt x="3844438" y="2983831"/>
                    <a:pt x="2983831" y="3844438"/>
                    <a:pt x="1922219" y="3844438"/>
                  </a:cubicBezTo>
                  <a:cubicBezTo>
                    <a:pt x="860607" y="3844438"/>
                    <a:pt x="0" y="2983831"/>
                    <a:pt x="0" y="1922219"/>
                  </a:cubicBezTo>
                  <a:cubicBezTo>
                    <a:pt x="0" y="860607"/>
                    <a:pt x="860607" y="0"/>
                    <a:pt x="1922219" y="0"/>
                  </a:cubicBezTo>
                  <a:close/>
                </a:path>
              </a:pathLst>
            </a:custGeom>
            <a:solidFill>
              <a:srgbClr val="7FC2B9"/>
            </a:solidFill>
            <a:ln w="12700" cap="flat" cmpd="sng" algn="ctr">
              <a:noFill/>
              <a:prstDash val="solid"/>
              <a:miter lim="800000"/>
            </a:ln>
            <a:effectLst/>
          </p:spPr>
          <p:txBody>
            <a:bodyPr wrap="square" rtlCol="0" anchor="ctr">
              <a:noAutofit/>
            </a:bodyPr>
            <a:lstStyle>
              <a:defPPr>
                <a:defRPr lang="en-US">
                  <a:solidFill>
                    <a:schemeClr val="lt1"/>
                  </a:solidFill>
                </a:defRPr>
              </a:defPPr>
              <a:lvl1pPr marL="0" algn="l" defTabSz="685800" rtl="0" eaLnBrk="1" latinLnBrk="0" hangingPunct="1">
                <a:defRPr sz="1350" kern="1200">
                  <a:solidFill>
                    <a:schemeClr val="lt1"/>
                  </a:solidFill>
                  <a:latin typeface="+mn-lt"/>
                  <a:ea typeface="+mn-ea"/>
                  <a:cs typeface="+mn-cs"/>
                </a:defRPr>
              </a:lvl1pPr>
              <a:lvl2pPr marL="342900" algn="l" defTabSz="685800" rtl="0" eaLnBrk="1" latinLnBrk="0" hangingPunct="1">
                <a:defRPr sz="1350" kern="1200">
                  <a:solidFill>
                    <a:schemeClr val="lt1"/>
                  </a:solidFill>
                  <a:latin typeface="+mn-lt"/>
                  <a:ea typeface="+mn-ea"/>
                  <a:cs typeface="+mn-cs"/>
                </a:defRPr>
              </a:lvl2pPr>
              <a:lvl3pPr marL="685800" algn="l" defTabSz="685800" rtl="0" eaLnBrk="1" latinLnBrk="0" hangingPunct="1">
                <a:defRPr sz="1350" kern="1200">
                  <a:solidFill>
                    <a:schemeClr val="lt1"/>
                  </a:solidFill>
                  <a:latin typeface="+mn-lt"/>
                  <a:ea typeface="+mn-ea"/>
                  <a:cs typeface="+mn-cs"/>
                </a:defRPr>
              </a:lvl3pPr>
              <a:lvl4pPr marL="1028700" algn="l" defTabSz="685800" rtl="0" eaLnBrk="1" latinLnBrk="0" hangingPunct="1">
                <a:defRPr sz="1350" kern="1200">
                  <a:solidFill>
                    <a:schemeClr val="lt1"/>
                  </a:solidFill>
                  <a:latin typeface="+mn-lt"/>
                  <a:ea typeface="+mn-ea"/>
                  <a:cs typeface="+mn-cs"/>
                </a:defRPr>
              </a:lvl4pPr>
              <a:lvl5pPr marL="1371600" algn="l" defTabSz="685800" rtl="0" eaLnBrk="1" latinLnBrk="0" hangingPunct="1">
                <a:defRPr sz="1350" kern="1200">
                  <a:solidFill>
                    <a:schemeClr val="lt1"/>
                  </a:solidFill>
                  <a:latin typeface="+mn-lt"/>
                  <a:ea typeface="+mn-ea"/>
                  <a:cs typeface="+mn-cs"/>
                </a:defRPr>
              </a:lvl5pPr>
              <a:lvl6pPr marL="1714500" algn="l" defTabSz="685800" rtl="0" eaLnBrk="1" latinLnBrk="0" hangingPunct="1">
                <a:defRPr sz="1350" kern="1200">
                  <a:solidFill>
                    <a:schemeClr val="lt1"/>
                  </a:solidFill>
                  <a:latin typeface="+mn-lt"/>
                  <a:ea typeface="+mn-ea"/>
                  <a:cs typeface="+mn-cs"/>
                </a:defRPr>
              </a:lvl6pPr>
              <a:lvl7pPr marL="2057400" algn="l" defTabSz="685800" rtl="0" eaLnBrk="1" latinLnBrk="0" hangingPunct="1">
                <a:defRPr sz="1350" kern="1200">
                  <a:solidFill>
                    <a:schemeClr val="lt1"/>
                  </a:solidFill>
                  <a:latin typeface="+mn-lt"/>
                  <a:ea typeface="+mn-ea"/>
                  <a:cs typeface="+mn-cs"/>
                </a:defRPr>
              </a:lvl7pPr>
              <a:lvl8pPr marL="2400300" algn="l" defTabSz="685800" rtl="0" eaLnBrk="1" latinLnBrk="0" hangingPunct="1">
                <a:defRPr sz="1350" kern="1200">
                  <a:solidFill>
                    <a:schemeClr val="lt1"/>
                  </a:solidFill>
                  <a:latin typeface="+mn-lt"/>
                  <a:ea typeface="+mn-ea"/>
                  <a:cs typeface="+mn-cs"/>
                </a:defRPr>
              </a:lvl8pPr>
              <a:lvl9pPr marL="2743200" algn="l" defTabSz="685800" rtl="0" eaLnBrk="1" latinLnBrk="0" hangingPunct="1">
                <a:defRPr sz="1350" kern="1200">
                  <a:solidFill>
                    <a:schemeClr val="lt1"/>
                  </a:solidFill>
                  <a:latin typeface="+mn-lt"/>
                  <a:ea typeface="+mn-ea"/>
                  <a:cs typeface="+mn-cs"/>
                </a:defRPr>
              </a:lvl9pP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ysClr val="window" lastClr="FFFFFF"/>
                </a:solidFill>
                <a:effectLst/>
                <a:uLnTx/>
                <a:uFillTx/>
                <a:latin typeface="MiSans Normal" panose="00000500000000000000" pitchFamily="2" charset="-122"/>
                <a:ea typeface="MiSans Normal" panose="00000500000000000000" pitchFamily="2" charset="-122"/>
                <a:cs typeface="MiSans Normal" panose="00000500000000000000" pitchFamily="2" charset="-122"/>
              </a:endParaRPr>
            </a:p>
          </p:txBody>
        </p:sp>
        <p:pic>
          <p:nvPicPr>
            <p:cNvPr id="24" name="图片 23" descr="卡通人物&#10;&#10;描述已自动生成"/>
            <p:cNvPicPr>
              <a:picLocks noChangeAspect="1"/>
            </p:cNvPicPr>
            <p:nvPr>
              <p:custDataLst>
                <p:tags r:id="rId9"/>
              </p:custDataLst>
            </p:nvPr>
          </p:nvPicPr>
          <p:blipFill>
            <a:blip r:embed="rId10" cstate="print">
              <a:extLst>
                <a:ext uri="{28A0092B-C50C-407E-A947-70E740481C1C}">
                  <a14:useLocalDpi xmlns:a14="http://schemas.microsoft.com/office/drawing/2010/main" val="0"/>
                </a:ext>
              </a:extLst>
            </a:blip>
            <a:stretch>
              <a:fillRect/>
            </a:stretch>
          </p:blipFill>
          <p:spPr>
            <a:xfrm>
              <a:off x="4355348" y="1662108"/>
              <a:ext cx="3445416" cy="3690256"/>
            </a:xfrm>
            <a:prstGeom prst="rect">
              <a:avLst/>
            </a:prstGeom>
          </p:spPr>
        </p:pic>
      </p:grpSp>
      <p:grpSp>
        <p:nvGrpSpPr>
          <p:cNvPr id="33" name="组合 32"/>
          <p:cNvGrpSpPr/>
          <p:nvPr/>
        </p:nvGrpSpPr>
        <p:grpSpPr>
          <a:xfrm>
            <a:off x="407533" y="562624"/>
            <a:ext cx="4039451" cy="576000"/>
            <a:chOff x="349477" y="620680"/>
            <a:chExt cx="4039451" cy="576000"/>
          </a:xfrm>
        </p:grpSpPr>
        <p:sp>
          <p:nvSpPr>
            <p:cNvPr id="34" name="矩形: 圆角 33"/>
            <p:cNvSpPr>
              <a:spLocks noChangeAspect="1"/>
            </p:cNvSpPr>
            <p:nvPr/>
          </p:nvSpPr>
          <p:spPr>
            <a:xfrm>
              <a:off x="349477" y="620680"/>
              <a:ext cx="576000" cy="576000"/>
            </a:xfrm>
            <a:prstGeom prst="roundRect">
              <a:avLst>
                <a:gd name="adj" fmla="val 50000"/>
              </a:avLst>
            </a:prstGeom>
            <a:solidFill>
              <a:srgbClr val="9E3537"/>
            </a:solidFill>
            <a:ln>
              <a:noFill/>
            </a:ln>
            <a:effectLst>
              <a:outerShdw blurRad="304800" dist="127000" dir="2700000" algn="ctr" rotWithShape="0">
                <a:srgbClr val="9E3537">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n-US">
                  <a:solidFill>
                    <a:schemeClr val="lt1"/>
                  </a:solidFill>
                </a:defRP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zh-CN" altLang="en-US" sz="2800" dirty="0">
                  <a:solidFill>
                    <a:schemeClr val="bg1"/>
                  </a:solidFill>
                  <a:latin typeface="思源宋体 CN Heavy" panose="02020900000000000000" pitchFamily="18" charset="-122"/>
                  <a:ea typeface="思源宋体 CN Heavy" panose="02020900000000000000" pitchFamily="18" charset="-122"/>
                </a:rPr>
                <a:t>二</a:t>
              </a:r>
              <a:endParaRPr lang="zh-CN" altLang="en-US" sz="2800" dirty="0">
                <a:solidFill>
                  <a:schemeClr val="bg1"/>
                </a:solidFill>
                <a:latin typeface="思源宋体 CN Heavy" panose="02020900000000000000" pitchFamily="18" charset="-122"/>
                <a:ea typeface="思源宋体 CN Heavy" panose="02020900000000000000" pitchFamily="18" charset="-122"/>
              </a:endParaRPr>
            </a:p>
          </p:txBody>
        </p:sp>
        <p:sp>
          <p:nvSpPr>
            <p:cNvPr id="35" name="矩形 34"/>
            <p:cNvSpPr/>
            <p:nvPr/>
          </p:nvSpPr>
          <p:spPr>
            <a:xfrm>
              <a:off x="1005648" y="647070"/>
              <a:ext cx="3383280" cy="521970"/>
            </a:xfrm>
            <a:prstGeom prst="rect">
              <a:avLst/>
            </a:prstGeom>
          </p:spPr>
          <p:txBody>
            <a:bodyPr wrap="non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zh-CN" altLang="en-US" sz="2800" dirty="0">
                  <a:solidFill>
                    <a:srgbClr val="417F54"/>
                  </a:solidFill>
                  <a:latin typeface="思源宋体 CN Heavy" panose="02020900000000000000" pitchFamily="18" charset="-122"/>
                  <a:ea typeface="思源宋体 CN Heavy" panose="02020900000000000000" pitchFamily="18" charset="-122"/>
                </a:rPr>
                <a:t>穿脱衣物的评估方法</a:t>
              </a:r>
              <a:endParaRPr lang="zh-CN" altLang="en-US" sz="2800" dirty="0">
                <a:solidFill>
                  <a:srgbClr val="417F54"/>
                </a:solidFill>
                <a:latin typeface="思源宋体 CN Heavy" panose="02020900000000000000" pitchFamily="18" charset="-122"/>
                <a:ea typeface="思源宋体 CN Heavy" panose="02020900000000000000" pitchFamily="18" charset="-122"/>
              </a:endParaRPr>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矩形 34"/>
          <p:cNvSpPr/>
          <p:nvPr/>
        </p:nvSpPr>
        <p:spPr>
          <a:xfrm>
            <a:off x="0" y="5588000"/>
            <a:ext cx="12192000" cy="1270000"/>
          </a:xfrm>
          <a:prstGeom prst="rect">
            <a:avLst/>
          </a:prstGeom>
          <a:solidFill>
            <a:srgbClr val="7FC2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圆角 35"/>
          <p:cNvSpPr/>
          <p:nvPr/>
        </p:nvSpPr>
        <p:spPr>
          <a:xfrm>
            <a:off x="519321" y="1553029"/>
            <a:ext cx="5322678" cy="4601028"/>
          </a:xfrm>
          <a:prstGeom prst="roundRect">
            <a:avLst>
              <a:gd name="adj" fmla="val 3949"/>
            </a:avLst>
          </a:prstGeom>
          <a:solidFill>
            <a:schemeClr val="bg1"/>
          </a:solidFill>
          <a:ln>
            <a:solidFill>
              <a:srgbClr val="417F54">
                <a:alpha val="10000"/>
              </a:srgbClr>
            </a:solidFill>
          </a:ln>
          <a:effectLst>
            <a:outerShdw blurRad="177800" dist="127000" dir="5400000" algn="ctr" rotWithShape="0">
              <a:srgbClr val="417F54">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Sans Normal" panose="00000500000000000000" pitchFamily="2" charset="-122"/>
              <a:ea typeface="MiSans Normal" panose="00000500000000000000" pitchFamily="2" charset="-122"/>
            </a:endParaRPr>
          </a:p>
        </p:txBody>
      </p:sp>
      <p:sp>
        <p:nvSpPr>
          <p:cNvPr id="19" name="文本框 18"/>
          <p:cNvSpPr txBox="1"/>
          <p:nvPr/>
        </p:nvSpPr>
        <p:spPr>
          <a:xfrm>
            <a:off x="6021070" y="1207135"/>
            <a:ext cx="6095365" cy="230695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Barthel </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指数评定量表是</a:t>
            </a:r>
            <a:r>
              <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 1965 </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年由</a:t>
            </a:r>
            <a:r>
              <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 Dorothy Barthel </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和</a:t>
            </a:r>
            <a:r>
              <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 Florence Mahoney </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制定的评定方法，操作简单，可信度和灵敏度高，是目前临床应用最广、研究最多的一种</a:t>
            </a:r>
            <a:r>
              <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 ADL </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评定方法，也是评估老年人日常生活活动能力的经典量表之一，广泛用于评估老年人在日常生活中是否能够独立完成各项基本活动，其中就包括穿脱衣物。通过对老年人穿衣过程的观察和记录可以评估其穿衣能力水平。</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p:txBody>
      </p:sp>
      <p:grpSp>
        <p:nvGrpSpPr>
          <p:cNvPr id="23" name="组合 22"/>
          <p:cNvGrpSpPr/>
          <p:nvPr/>
        </p:nvGrpSpPr>
        <p:grpSpPr>
          <a:xfrm>
            <a:off x="6350000" y="3679190"/>
            <a:ext cx="5280025" cy="1275121"/>
            <a:chOff x="994092" y="3929698"/>
            <a:chExt cx="5279708" cy="647934"/>
          </a:xfrm>
        </p:grpSpPr>
        <p:sp>
          <p:nvSpPr>
            <p:cNvPr id="24" name="圆角矩形 10"/>
            <p:cNvSpPr/>
            <p:nvPr/>
          </p:nvSpPr>
          <p:spPr>
            <a:xfrm>
              <a:off x="994092" y="3929698"/>
              <a:ext cx="5279708" cy="635000"/>
            </a:xfrm>
            <a:prstGeom prst="roundRect">
              <a:avLst>
                <a:gd name="adj" fmla="val 50000"/>
              </a:avLst>
            </a:prstGeom>
            <a:solidFill>
              <a:schemeClr val="bg1"/>
            </a:solidFill>
            <a:ln w="3175">
              <a:solidFill>
                <a:srgbClr val="417F54">
                  <a:alpha val="10000"/>
                </a:srgbClr>
              </a:solidFill>
            </a:ln>
            <a:effectLst>
              <a:outerShdw blurRad="127000" dist="50800" dir="2700000" algn="tl" rotWithShape="0">
                <a:srgbClr val="417F54">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latin typeface="MiSans Normal" panose="00000500000000000000" pitchFamily="2" charset="-122"/>
                <a:ea typeface="MiSans Normal" panose="00000500000000000000" pitchFamily="2" charset="-122"/>
                <a:cs typeface="MiSans Normal" panose="00000500000000000000" pitchFamily="2" charset="-122"/>
              </a:endParaRPr>
            </a:p>
          </p:txBody>
        </p:sp>
        <p:grpSp>
          <p:nvGrpSpPr>
            <p:cNvPr id="25" name="组合 24"/>
            <p:cNvGrpSpPr/>
            <p:nvPr/>
          </p:nvGrpSpPr>
          <p:grpSpPr>
            <a:xfrm>
              <a:off x="1064578" y="3985588"/>
              <a:ext cx="4967922" cy="592044"/>
              <a:chOff x="1064578" y="4010700"/>
              <a:chExt cx="4967922" cy="592044"/>
            </a:xfrm>
          </p:grpSpPr>
          <p:sp>
            <p:nvSpPr>
              <p:cNvPr id="26" name="文本框 11"/>
              <p:cNvSpPr txBox="1"/>
              <p:nvPr/>
            </p:nvSpPr>
            <p:spPr>
              <a:xfrm>
                <a:off x="1064578" y="4010700"/>
                <a:ext cx="697072" cy="29653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3200" dirty="0">
                    <a:solidFill>
                      <a:srgbClr val="417F54"/>
                    </a:solidFill>
                    <a:latin typeface="思源宋体 CN Heavy" panose="02020900000000000000" pitchFamily="18" charset="-122"/>
                    <a:ea typeface="思源宋体 CN Heavy" panose="02020900000000000000" pitchFamily="18" charset="-122"/>
                    <a:cs typeface="MiSans Normal" panose="00000500000000000000" pitchFamily="2" charset="-122"/>
                  </a:rPr>
                  <a:t>01 </a:t>
                </a:r>
                <a:endParaRPr lang="en-US" altLang="zh-CN" sz="3200" dirty="0">
                  <a:solidFill>
                    <a:srgbClr val="417F54"/>
                  </a:solidFill>
                  <a:latin typeface="思源宋体 CN Heavy" panose="02020900000000000000" pitchFamily="18" charset="-122"/>
                  <a:ea typeface="思源宋体 CN Heavy" panose="02020900000000000000" pitchFamily="18" charset="-122"/>
                  <a:cs typeface="MiSans Normal" panose="00000500000000000000" pitchFamily="2" charset="-122"/>
                </a:endParaRPr>
              </a:p>
            </p:txBody>
          </p:sp>
          <p:sp>
            <p:nvSpPr>
              <p:cNvPr id="27" name="文本框 7"/>
              <p:cNvSpPr txBox="1"/>
              <p:nvPr/>
            </p:nvSpPr>
            <p:spPr>
              <a:xfrm>
                <a:off x="1698150" y="4118422"/>
                <a:ext cx="4334350" cy="48432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400" dirty="0">
                    <a:solidFill>
                      <a:schemeClr val="tx1">
                        <a:lumMod val="65000"/>
                        <a:lumOff val="35000"/>
                      </a:schemeClr>
                    </a:solidFill>
                    <a:latin typeface="MiSans Normal" panose="00000500000000000000" pitchFamily="2" charset="-122"/>
                    <a:ea typeface="MiSans Normal" panose="00000500000000000000" pitchFamily="2" charset="-122"/>
                    <a:cs typeface="MiSans Normal" panose="00000500000000000000" pitchFamily="2" charset="-122"/>
                    <a:sym typeface="+mn-ea"/>
                  </a:rPr>
                  <a:t>评分标准：在</a:t>
                </a:r>
                <a:r>
                  <a:rPr lang="en-US" altLang="zh-CN" sz="1400" dirty="0">
                    <a:solidFill>
                      <a:schemeClr val="tx1">
                        <a:lumMod val="65000"/>
                        <a:lumOff val="35000"/>
                      </a:schemeClr>
                    </a:solidFill>
                    <a:latin typeface="MiSans Normal" panose="00000500000000000000" pitchFamily="2" charset="-122"/>
                    <a:ea typeface="MiSans Normal" panose="00000500000000000000" pitchFamily="2" charset="-122"/>
                    <a:cs typeface="MiSans Normal" panose="00000500000000000000" pitchFamily="2" charset="-122"/>
                    <a:sym typeface="+mn-ea"/>
                  </a:rPr>
                  <a:t> Barthel </a:t>
                </a:r>
                <a:r>
                  <a:rPr lang="zh-CN" altLang="en-US" sz="1400" dirty="0">
                    <a:solidFill>
                      <a:schemeClr val="tx1">
                        <a:lumMod val="65000"/>
                        <a:lumOff val="35000"/>
                      </a:schemeClr>
                    </a:solidFill>
                    <a:latin typeface="MiSans Normal" panose="00000500000000000000" pitchFamily="2" charset="-122"/>
                    <a:ea typeface="MiSans Normal" panose="00000500000000000000" pitchFamily="2" charset="-122"/>
                    <a:cs typeface="MiSans Normal" panose="00000500000000000000" pitchFamily="2" charset="-122"/>
                    <a:sym typeface="+mn-ea"/>
                  </a:rPr>
                  <a:t>指数评定量表中，穿脱衣物包括穿脱衣裤、系纽扣、拉拉链、穿脱</a:t>
                </a:r>
                <a:endParaRPr lang="zh-CN" altLang="en-US" sz="1400" dirty="0">
                  <a:solidFill>
                    <a:schemeClr val="tx1">
                      <a:lumMod val="65000"/>
                      <a:lumOff val="35000"/>
                    </a:schemeClr>
                  </a:solidFill>
                  <a:latin typeface="MiSans Normal" panose="00000500000000000000" pitchFamily="2" charset="-122"/>
                  <a:ea typeface="MiSans Normal" panose="00000500000000000000" pitchFamily="2" charset="-122"/>
                  <a:cs typeface="MiSans Normal" panose="00000500000000000000" pitchFamily="2" charset="-122"/>
                  <a:sym typeface="+mn-ea"/>
                </a:endParaRPr>
              </a:p>
              <a:p>
                <a:r>
                  <a:rPr lang="zh-CN" altLang="en-US" sz="1400" dirty="0">
                    <a:solidFill>
                      <a:schemeClr val="tx1">
                        <a:lumMod val="65000"/>
                        <a:lumOff val="35000"/>
                      </a:schemeClr>
                    </a:solidFill>
                    <a:latin typeface="MiSans Normal" panose="00000500000000000000" pitchFamily="2" charset="-122"/>
                    <a:ea typeface="MiSans Normal" panose="00000500000000000000" pitchFamily="2" charset="-122"/>
                    <a:cs typeface="MiSans Normal" panose="00000500000000000000" pitchFamily="2" charset="-122"/>
                    <a:sym typeface="+mn-ea"/>
                  </a:rPr>
                  <a:t>鞋袜、系鞋带等，穿脱衣物的评分一般为</a:t>
                </a:r>
                <a:r>
                  <a:rPr lang="en-US" altLang="zh-CN" sz="1400" dirty="0">
                    <a:solidFill>
                      <a:schemeClr val="tx1">
                        <a:lumMod val="65000"/>
                        <a:lumOff val="35000"/>
                      </a:schemeClr>
                    </a:solidFill>
                    <a:latin typeface="MiSans Normal" panose="00000500000000000000" pitchFamily="2" charset="-122"/>
                    <a:ea typeface="MiSans Normal" panose="00000500000000000000" pitchFamily="2" charset="-122"/>
                    <a:cs typeface="MiSans Normal" panose="00000500000000000000" pitchFamily="2" charset="-122"/>
                    <a:sym typeface="+mn-ea"/>
                  </a:rPr>
                  <a:t> 0</a:t>
                </a:r>
                <a:r>
                  <a:rPr lang="zh-CN" altLang="en-US" sz="1400" dirty="0">
                    <a:solidFill>
                      <a:schemeClr val="tx1">
                        <a:lumMod val="65000"/>
                        <a:lumOff val="35000"/>
                      </a:schemeClr>
                    </a:solidFill>
                    <a:latin typeface="MiSans Normal" panose="00000500000000000000" pitchFamily="2" charset="-122"/>
                    <a:ea typeface="MiSans Normal" panose="00000500000000000000" pitchFamily="2" charset="-122"/>
                    <a:cs typeface="MiSans Normal" panose="00000500000000000000" pitchFamily="2" charset="-122"/>
                    <a:sym typeface="+mn-ea"/>
                  </a:rPr>
                  <a:t>～</a:t>
                </a:r>
                <a:r>
                  <a:rPr lang="en-US" altLang="zh-CN" sz="1400" dirty="0">
                    <a:solidFill>
                      <a:schemeClr val="tx1">
                        <a:lumMod val="65000"/>
                        <a:lumOff val="35000"/>
                      </a:schemeClr>
                    </a:solidFill>
                    <a:latin typeface="MiSans Normal" panose="00000500000000000000" pitchFamily="2" charset="-122"/>
                    <a:ea typeface="MiSans Normal" panose="00000500000000000000" pitchFamily="2" charset="-122"/>
                    <a:cs typeface="MiSans Normal" panose="00000500000000000000" pitchFamily="2" charset="-122"/>
                    <a:sym typeface="+mn-ea"/>
                  </a:rPr>
                  <a:t>10 </a:t>
                </a:r>
                <a:r>
                  <a:rPr lang="zh-CN" altLang="en-US" sz="1400" dirty="0">
                    <a:solidFill>
                      <a:schemeClr val="tx1">
                        <a:lumMod val="65000"/>
                        <a:lumOff val="35000"/>
                      </a:schemeClr>
                    </a:solidFill>
                    <a:latin typeface="MiSans Normal" panose="00000500000000000000" pitchFamily="2" charset="-122"/>
                    <a:ea typeface="MiSans Normal" panose="00000500000000000000" pitchFamily="2" charset="-122"/>
                    <a:cs typeface="MiSans Normal" panose="00000500000000000000" pitchFamily="2" charset="-122"/>
                    <a:sym typeface="+mn-ea"/>
                  </a:rPr>
                  <a:t>分，</a:t>
                </a:r>
                <a:r>
                  <a:rPr lang="zh-CN" altLang="en-US" sz="1400" dirty="0">
                    <a:solidFill>
                      <a:schemeClr val="tx1">
                        <a:lumMod val="65000"/>
                        <a:lumOff val="35000"/>
                      </a:schemeClr>
                    </a:solidFill>
                    <a:latin typeface="MiSans Normal" panose="00000500000000000000" pitchFamily="2" charset="-122"/>
                    <a:ea typeface="MiSans Normal" panose="00000500000000000000" pitchFamily="2" charset="-122"/>
                    <a:cs typeface="MiSans Normal" panose="00000500000000000000" pitchFamily="2" charset="-122"/>
                    <a:sym typeface="+mn-ea"/>
                  </a:rPr>
                  <a:t>。</a:t>
                </a:r>
                <a:endParaRPr lang="zh-CN" altLang="en-US" sz="1400" dirty="0">
                  <a:solidFill>
                    <a:schemeClr val="tx1">
                      <a:lumMod val="65000"/>
                      <a:lumOff val="35000"/>
                    </a:schemeClr>
                  </a:solidFill>
                  <a:latin typeface="MiSans Normal" panose="00000500000000000000" pitchFamily="2" charset="-122"/>
                  <a:ea typeface="MiSans Normal" panose="00000500000000000000" pitchFamily="2" charset="-122"/>
                  <a:cs typeface="MiSans Normal" panose="00000500000000000000" pitchFamily="2" charset="-122"/>
                  <a:sym typeface="+mn-lt"/>
                </a:endParaRPr>
              </a:p>
            </p:txBody>
          </p:sp>
        </p:grpSp>
      </p:grpSp>
      <p:grpSp>
        <p:nvGrpSpPr>
          <p:cNvPr id="28" name="组合 27"/>
          <p:cNvGrpSpPr/>
          <p:nvPr/>
        </p:nvGrpSpPr>
        <p:grpSpPr>
          <a:xfrm>
            <a:off x="6295390" y="5074920"/>
            <a:ext cx="5280025" cy="1422046"/>
            <a:chOff x="994092" y="3929698"/>
            <a:chExt cx="5279708" cy="635000"/>
          </a:xfrm>
        </p:grpSpPr>
        <p:sp>
          <p:nvSpPr>
            <p:cNvPr id="29" name="圆角矩形 10"/>
            <p:cNvSpPr/>
            <p:nvPr/>
          </p:nvSpPr>
          <p:spPr>
            <a:xfrm>
              <a:off x="994092" y="3929698"/>
              <a:ext cx="5279708" cy="635000"/>
            </a:xfrm>
            <a:prstGeom prst="roundRect">
              <a:avLst>
                <a:gd name="adj" fmla="val 50000"/>
              </a:avLst>
            </a:prstGeom>
            <a:solidFill>
              <a:schemeClr val="bg1"/>
            </a:solidFill>
            <a:ln w="3175">
              <a:solidFill>
                <a:srgbClr val="417F54">
                  <a:alpha val="10000"/>
                </a:srgbClr>
              </a:solidFill>
            </a:ln>
            <a:effectLst>
              <a:outerShdw blurRad="127000" dist="50800" dir="2700000" algn="tl" rotWithShape="0">
                <a:srgbClr val="417F54">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MiSans Normal" panose="00000500000000000000" pitchFamily="2" charset="-122"/>
                <a:ea typeface="MiSans Normal" panose="00000500000000000000" pitchFamily="2" charset="-122"/>
                <a:cs typeface="MiSans Normal" panose="00000500000000000000" pitchFamily="2" charset="-122"/>
              </a:endParaRPr>
            </a:p>
          </p:txBody>
        </p:sp>
        <p:grpSp>
          <p:nvGrpSpPr>
            <p:cNvPr id="30" name="组合 29"/>
            <p:cNvGrpSpPr/>
            <p:nvPr/>
          </p:nvGrpSpPr>
          <p:grpSpPr>
            <a:xfrm>
              <a:off x="1064578" y="3985588"/>
              <a:ext cx="4967922" cy="436927"/>
              <a:chOff x="1064578" y="4010700"/>
              <a:chExt cx="4967922" cy="436927"/>
            </a:xfrm>
          </p:grpSpPr>
          <p:sp>
            <p:nvSpPr>
              <p:cNvPr id="31" name="文本框 11"/>
              <p:cNvSpPr txBox="1"/>
              <p:nvPr/>
            </p:nvSpPr>
            <p:spPr>
              <a:xfrm>
                <a:off x="1064578" y="4010700"/>
                <a:ext cx="697072" cy="26058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3200" dirty="0">
                    <a:solidFill>
                      <a:srgbClr val="9E3537"/>
                    </a:solidFill>
                    <a:latin typeface="思源宋体 CN Heavy" panose="02020900000000000000" pitchFamily="18" charset="-122"/>
                    <a:ea typeface="思源宋体 CN Heavy" panose="02020900000000000000" pitchFamily="18" charset="-122"/>
                    <a:cs typeface="MiSans Normal" panose="00000500000000000000" pitchFamily="2" charset="-122"/>
                  </a:rPr>
                  <a:t>02 </a:t>
                </a:r>
                <a:endParaRPr lang="en-US" altLang="zh-CN" sz="3200" dirty="0">
                  <a:solidFill>
                    <a:srgbClr val="9E3537"/>
                  </a:solidFill>
                  <a:latin typeface="思源宋体 CN Heavy" panose="02020900000000000000" pitchFamily="18" charset="-122"/>
                  <a:ea typeface="思源宋体 CN Heavy" panose="02020900000000000000" pitchFamily="18" charset="-122"/>
                  <a:cs typeface="MiSans Normal" panose="00000500000000000000" pitchFamily="2" charset="-122"/>
                </a:endParaRPr>
              </a:p>
            </p:txBody>
          </p:sp>
          <p:sp>
            <p:nvSpPr>
              <p:cNvPr id="32" name="文本框 7"/>
              <p:cNvSpPr txBox="1"/>
              <p:nvPr/>
            </p:nvSpPr>
            <p:spPr>
              <a:xfrm>
                <a:off x="1698150" y="4118422"/>
                <a:ext cx="4334350" cy="32920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400" dirty="0">
                    <a:solidFill>
                      <a:schemeClr val="tx1">
                        <a:lumMod val="65000"/>
                        <a:lumOff val="35000"/>
                      </a:schemeClr>
                    </a:solidFill>
                    <a:latin typeface="MiSans Normal" panose="00000500000000000000" pitchFamily="2" charset="-122"/>
                    <a:ea typeface="MiSans Normal" panose="00000500000000000000" pitchFamily="2" charset="-122"/>
                    <a:cs typeface="MiSans Normal" panose="00000500000000000000" pitchFamily="2" charset="-122"/>
                    <a:sym typeface="+mn-lt"/>
                  </a:rPr>
                  <a:t>结果分析：通过评分可以了解老年人在穿脱衣物时的独立程度，得分越高表示独立性越</a:t>
                </a:r>
                <a:endParaRPr lang="zh-CN" altLang="en-US" sz="1400" dirty="0">
                  <a:solidFill>
                    <a:schemeClr val="tx1">
                      <a:lumMod val="65000"/>
                      <a:lumOff val="35000"/>
                    </a:schemeClr>
                  </a:solidFill>
                  <a:latin typeface="MiSans Normal" panose="00000500000000000000" pitchFamily="2" charset="-122"/>
                  <a:ea typeface="MiSans Normal" panose="00000500000000000000" pitchFamily="2" charset="-122"/>
                  <a:cs typeface="MiSans Normal" panose="00000500000000000000" pitchFamily="2" charset="-122"/>
                  <a:sym typeface="+mn-lt"/>
                </a:endParaRPr>
              </a:p>
              <a:p>
                <a:r>
                  <a:rPr lang="zh-CN" altLang="en-US" sz="1400" dirty="0">
                    <a:solidFill>
                      <a:schemeClr val="tx1">
                        <a:lumMod val="65000"/>
                        <a:lumOff val="35000"/>
                      </a:schemeClr>
                    </a:solidFill>
                    <a:latin typeface="MiSans Normal" panose="00000500000000000000" pitchFamily="2" charset="-122"/>
                    <a:ea typeface="MiSans Normal" panose="00000500000000000000" pitchFamily="2" charset="-122"/>
                    <a:cs typeface="MiSans Normal" panose="00000500000000000000" pitchFamily="2" charset="-122"/>
                    <a:sym typeface="+mn-lt"/>
                  </a:rPr>
                  <a:t>好，得分越低表示依赖性越强。</a:t>
                </a:r>
                <a:endParaRPr lang="zh-CN" altLang="en-US" sz="1400" dirty="0">
                  <a:solidFill>
                    <a:schemeClr val="tx1">
                      <a:lumMod val="65000"/>
                      <a:lumOff val="35000"/>
                    </a:schemeClr>
                  </a:solidFill>
                  <a:latin typeface="MiSans Normal" panose="00000500000000000000" pitchFamily="2" charset="-122"/>
                  <a:ea typeface="MiSans Normal" panose="00000500000000000000" pitchFamily="2" charset="-122"/>
                  <a:cs typeface="MiSans Normal" panose="00000500000000000000" pitchFamily="2" charset="-122"/>
                  <a:sym typeface="+mn-lt"/>
                </a:endParaRPr>
              </a:p>
            </p:txBody>
          </p:sp>
        </p:grpSp>
      </p:grpSp>
      <p:sp>
        <p:nvSpPr>
          <p:cNvPr id="37" name="文本框 36"/>
          <p:cNvSpPr txBox="1"/>
          <p:nvPr/>
        </p:nvSpPr>
        <p:spPr>
          <a:xfrm>
            <a:off x="1062990" y="1943735"/>
            <a:ext cx="4466590" cy="82994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altLang="zh-CN" sz="2400" dirty="0">
                <a:solidFill>
                  <a:srgbClr val="417F54"/>
                </a:solidFill>
                <a:latin typeface="思源宋体 CN Heavy" panose="02020900000000000000" pitchFamily="18" charset="-122"/>
                <a:ea typeface="思源宋体 CN Heavy" panose="02020900000000000000" pitchFamily="18" charset="-122"/>
                <a:cs typeface="+mn-ea"/>
                <a:sym typeface="+mn-lt"/>
              </a:rPr>
              <a:t>Barthel </a:t>
            </a:r>
            <a:r>
              <a:rPr lang="zh-CN" altLang="en-US" sz="2400" dirty="0">
                <a:solidFill>
                  <a:srgbClr val="417F54"/>
                </a:solidFill>
                <a:latin typeface="思源宋体 CN Heavy" panose="02020900000000000000" pitchFamily="18" charset="-122"/>
                <a:ea typeface="思源宋体 CN Heavy" panose="02020900000000000000" pitchFamily="18" charset="-122"/>
                <a:cs typeface="+mn-ea"/>
                <a:sym typeface="+mn-lt"/>
              </a:rPr>
              <a:t>指数评定量表中的穿脱衣物评分标准</a:t>
            </a:r>
            <a:endParaRPr lang="zh-CN" altLang="en-US" sz="2400" dirty="0">
              <a:solidFill>
                <a:srgbClr val="417F54"/>
              </a:solidFill>
              <a:latin typeface="思源宋体 CN Heavy" panose="02020900000000000000" pitchFamily="18" charset="-122"/>
              <a:ea typeface="思源宋体 CN Heavy" panose="02020900000000000000" pitchFamily="18" charset="-122"/>
              <a:cs typeface="+mn-ea"/>
              <a:sym typeface="+mn-lt"/>
            </a:endParaRPr>
          </a:p>
        </p:txBody>
      </p:sp>
      <p:grpSp>
        <p:nvGrpSpPr>
          <p:cNvPr id="43" name="组合 42"/>
          <p:cNvGrpSpPr/>
          <p:nvPr/>
        </p:nvGrpSpPr>
        <p:grpSpPr>
          <a:xfrm>
            <a:off x="407533" y="562624"/>
            <a:ext cx="4353776" cy="576000"/>
            <a:chOff x="349477" y="620680"/>
            <a:chExt cx="4353776" cy="576000"/>
          </a:xfrm>
        </p:grpSpPr>
        <p:sp>
          <p:nvSpPr>
            <p:cNvPr id="44" name="矩形: 圆角 43"/>
            <p:cNvSpPr>
              <a:spLocks noChangeAspect="1"/>
            </p:cNvSpPr>
            <p:nvPr/>
          </p:nvSpPr>
          <p:spPr>
            <a:xfrm>
              <a:off x="349477" y="620680"/>
              <a:ext cx="576000" cy="576000"/>
            </a:xfrm>
            <a:prstGeom prst="roundRect">
              <a:avLst>
                <a:gd name="adj" fmla="val 50000"/>
              </a:avLst>
            </a:prstGeom>
            <a:solidFill>
              <a:srgbClr val="9E3537"/>
            </a:solidFill>
            <a:ln>
              <a:noFill/>
            </a:ln>
            <a:effectLst>
              <a:outerShdw blurRad="304800" dist="127000" dir="2700000" algn="ctr" rotWithShape="0">
                <a:srgbClr val="9E3537">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n-US">
                  <a:solidFill>
                    <a:schemeClr val="lt1"/>
                  </a:solidFill>
                </a:defRP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en-US" altLang="zh-CN" sz="2800" dirty="0">
                  <a:solidFill>
                    <a:schemeClr val="bg1"/>
                  </a:solidFill>
                  <a:latin typeface="思源宋体 CN Heavy" panose="02020900000000000000" pitchFamily="18" charset="-122"/>
                  <a:ea typeface="思源宋体 CN Heavy" panose="02020900000000000000" pitchFamily="18" charset="-122"/>
                </a:rPr>
                <a:t>1</a:t>
              </a:r>
              <a:endParaRPr lang="zh-CN" altLang="en-US" sz="2800" dirty="0">
                <a:solidFill>
                  <a:schemeClr val="bg1"/>
                </a:solidFill>
                <a:latin typeface="思源宋体 CN Heavy" panose="02020900000000000000" pitchFamily="18" charset="-122"/>
                <a:ea typeface="思源宋体 CN Heavy" panose="02020900000000000000" pitchFamily="18" charset="-122"/>
              </a:endParaRPr>
            </a:p>
          </p:txBody>
        </p:sp>
        <p:sp>
          <p:nvSpPr>
            <p:cNvPr id="45" name="矩形 44"/>
            <p:cNvSpPr/>
            <p:nvPr/>
          </p:nvSpPr>
          <p:spPr>
            <a:xfrm>
              <a:off x="1005648" y="647070"/>
              <a:ext cx="3697605" cy="521970"/>
            </a:xfrm>
            <a:prstGeom prst="rect">
              <a:avLst/>
            </a:prstGeom>
          </p:spPr>
          <p:txBody>
            <a:bodyPr wrap="non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altLang="zh-CN" sz="2800" dirty="0">
                  <a:solidFill>
                    <a:srgbClr val="417F54"/>
                  </a:solidFill>
                  <a:latin typeface="思源宋体 CN Heavy" panose="02020900000000000000" pitchFamily="18" charset="-122"/>
                  <a:ea typeface="思源宋体 CN Heavy" panose="02020900000000000000" pitchFamily="18" charset="-122"/>
                </a:rPr>
                <a:t>Barthel</a:t>
              </a:r>
              <a:r>
                <a:rPr lang="zh-CN" altLang="en-US" sz="2800" dirty="0">
                  <a:solidFill>
                    <a:srgbClr val="417F54"/>
                  </a:solidFill>
                  <a:latin typeface="思源宋体 CN Heavy" panose="02020900000000000000" pitchFamily="18" charset="-122"/>
                  <a:ea typeface="思源宋体 CN Heavy" panose="02020900000000000000" pitchFamily="18" charset="-122"/>
                </a:rPr>
                <a:t>指数评定量表</a:t>
              </a:r>
              <a:endParaRPr lang="zh-CN" altLang="en-US" sz="2800" dirty="0">
                <a:solidFill>
                  <a:srgbClr val="417F54"/>
                </a:solidFill>
                <a:latin typeface="思源宋体 CN Heavy" panose="02020900000000000000" pitchFamily="18" charset="-122"/>
                <a:ea typeface="思源宋体 CN Heavy" panose="02020900000000000000" pitchFamily="18" charset="-122"/>
              </a:endParaRPr>
            </a:p>
          </p:txBody>
        </p:sp>
      </p:grpSp>
      <p:graphicFrame>
        <p:nvGraphicFramePr>
          <p:cNvPr id="3" name="表格 2"/>
          <p:cNvGraphicFramePr/>
          <p:nvPr/>
        </p:nvGraphicFramePr>
        <p:xfrm>
          <a:off x="521970" y="3451860"/>
          <a:ext cx="5267960" cy="0"/>
        </p:xfrm>
        <a:graphic>
          <a:graphicData uri="http://schemas.openxmlformats.org/drawingml/2006/table">
            <a:tbl>
              <a:tblPr/>
              <a:tblGrid>
                <a:gridCol w="627380"/>
                <a:gridCol w="4640580"/>
              </a:tblGrid>
              <a:tr h="0">
                <a:tc>
                  <a:txBody>
                    <a:bodyPr/>
                    <a:p>
                      <a:pPr marL="0" indent="0" algn="just">
                        <a:lnSpc>
                          <a:spcPct val="150000"/>
                        </a:lnSpc>
                        <a:spcBef>
                          <a:spcPct val="0"/>
                        </a:spcBef>
                        <a:spcAft>
                          <a:spcPct val="0"/>
                        </a:spcAft>
                      </a:pPr>
                      <a:r>
                        <a:rPr lang="zh-CN" sz="1100" b="1" cap="all">
                          <a:latin typeface="宋体" panose="02010600030101010101" pitchFamily="2" charset="-122"/>
                          <a:ea typeface="宋体" panose="02010600030101010101" pitchFamily="2" charset="-122"/>
                        </a:rPr>
                        <a:t>分数</a:t>
                      </a:r>
                      <a:endParaRPr lang="zh-CN" sz="1100" b="1" cap="all">
                        <a:latin typeface="宋体" panose="02010600030101010101" pitchFamily="2" charset="-122"/>
                        <a:ea typeface="宋体" panose="02010600030101010101" pitchFamily="2" charset="-122"/>
                      </a:endParaRPr>
                    </a:p>
                  </a:txBody>
                  <a:tcPr marL="68580" marR="68580" marT="0" marB="0" anchor="t" anchorCtr="0">
                    <a:lnL>
                      <a:noFill/>
                    </a:lnL>
                    <a:lnR>
                      <a:noFill/>
                    </a:lnR>
                    <a:lnT w="6350" cap="flat" cmpd="sng">
                      <a:solidFill>
                        <a:srgbClr val="000008"/>
                      </a:solidFill>
                      <a:prstDash val="solid"/>
                      <a:headEnd type="none" w="med" len="med"/>
                      <a:tailEnd type="none" w="med" len="med"/>
                    </a:lnT>
                    <a:lnB w="6350" cap="flat" cmpd="sng">
                      <a:solidFill>
                        <a:srgbClr val="7E7E7E"/>
                      </a:solidFill>
                      <a:prstDash val="solid"/>
                      <a:headEnd type="none" w="med" len="med"/>
                      <a:tailEnd type="none" w="med" len="med"/>
                    </a:lnB>
                    <a:noFill/>
                  </a:tcPr>
                </a:tc>
                <a:tc>
                  <a:txBody>
                    <a:bodyPr/>
                    <a:p>
                      <a:pPr marL="0" indent="0" algn="just">
                        <a:lnSpc>
                          <a:spcPct val="150000"/>
                        </a:lnSpc>
                        <a:spcBef>
                          <a:spcPct val="0"/>
                        </a:spcBef>
                        <a:spcAft>
                          <a:spcPct val="0"/>
                        </a:spcAft>
                      </a:pPr>
                      <a:r>
                        <a:rPr lang="zh-CN" sz="1100" b="1" cap="all">
                          <a:latin typeface="宋体" panose="02010600030101010101" pitchFamily="2" charset="-122"/>
                          <a:ea typeface="宋体" panose="02010600030101010101" pitchFamily="2" charset="-122"/>
                        </a:rPr>
                        <a:t>内容</a:t>
                      </a:r>
                      <a:endParaRPr lang="zh-CN" sz="1100" b="1" cap="all">
                        <a:latin typeface="宋体" panose="02010600030101010101" pitchFamily="2" charset="-122"/>
                        <a:ea typeface="宋体" panose="02010600030101010101" pitchFamily="2" charset="-122"/>
                      </a:endParaRPr>
                    </a:p>
                  </a:txBody>
                  <a:tcPr marL="68580" marR="68580" marT="0" marB="0" anchor="t" anchorCtr="0">
                    <a:lnL>
                      <a:noFill/>
                    </a:lnL>
                    <a:lnR>
                      <a:noFill/>
                    </a:lnR>
                    <a:lnT w="6350" cap="flat" cmpd="sng">
                      <a:solidFill>
                        <a:srgbClr val="000008"/>
                      </a:solidFill>
                      <a:prstDash val="solid"/>
                      <a:headEnd type="none" w="med" len="med"/>
                      <a:tailEnd type="none" w="med" len="med"/>
                    </a:lnT>
                    <a:lnB w="6350" cap="flat" cmpd="sng">
                      <a:solidFill>
                        <a:srgbClr val="7E7E7E"/>
                      </a:solidFill>
                      <a:prstDash val="solid"/>
                      <a:headEnd type="none" w="med" len="med"/>
                      <a:tailEnd type="none" w="med" len="med"/>
                    </a:lnB>
                    <a:noFill/>
                  </a:tcPr>
                </a:tc>
              </a:tr>
              <a:tr h="0">
                <a:tc>
                  <a:txBody>
                    <a:bodyPr/>
                    <a:p>
                      <a:pPr marL="0" indent="0" algn="just">
                        <a:lnSpc>
                          <a:spcPct val="150000"/>
                        </a:lnSpc>
                        <a:spcBef>
                          <a:spcPct val="0"/>
                        </a:spcBef>
                        <a:spcAft>
                          <a:spcPct val="0"/>
                        </a:spcAft>
                      </a:pPr>
                      <a:r>
                        <a:rPr lang="en-US" altLang="zh-CN" sz="1100" b="0" cap="all">
                          <a:latin typeface="Times New Roman" panose="02020603050405020304"/>
                          <a:ea typeface="宋体" panose="02010600030101010101" pitchFamily="2" charset="-122"/>
                        </a:rPr>
                        <a:t>10</a:t>
                      </a:r>
                      <a:endParaRPr lang="en-US" altLang="zh-CN" sz="1100" b="0" cap="all">
                        <a:latin typeface="Times New Roman" panose="02020603050405020304"/>
                        <a:ea typeface="宋体" panose="02010600030101010101" pitchFamily="2" charset="-122"/>
                      </a:endParaRPr>
                    </a:p>
                  </a:txBody>
                  <a:tcPr marL="68580" marR="68580" marT="0" marB="0" anchor="t" anchorCtr="0">
                    <a:lnL>
                      <a:noFill/>
                    </a:lnL>
                    <a:lnR>
                      <a:noFill/>
                    </a:lnR>
                    <a:lnT w="6350" cap="flat" cmpd="sng">
                      <a:solidFill>
                        <a:srgbClr val="7E7E7E"/>
                      </a:solidFill>
                      <a:prstDash val="solid"/>
                      <a:headEnd type="none" w="med" len="med"/>
                      <a:tailEnd type="none" w="med" len="med"/>
                    </a:lnT>
                    <a:lnB>
                      <a:noFill/>
                    </a:lnB>
                    <a:solidFill>
                      <a:srgbClr val="F1F1F1"/>
                    </a:solidFill>
                  </a:tcPr>
                </a:tc>
                <a:tc>
                  <a:txBody>
                    <a:bodyPr/>
                    <a:p>
                      <a:pPr marL="0" indent="0" algn="just">
                        <a:lnSpc>
                          <a:spcPct val="150000"/>
                        </a:lnSpc>
                        <a:spcBef>
                          <a:spcPct val="0"/>
                        </a:spcBef>
                        <a:spcAft>
                          <a:spcPct val="0"/>
                        </a:spcAft>
                      </a:pPr>
                      <a:r>
                        <a:rPr lang="zh-CN" sz="1100">
                          <a:latin typeface="宋体" panose="02010600030101010101" pitchFamily="2" charset="-122"/>
                          <a:ea typeface="宋体" panose="02010600030101010101" pitchFamily="2" charset="-122"/>
                        </a:rPr>
                        <a:t>可自行穿脱衣裤，鞋袜，辅具等，包括系鞋带与扣扣子。</a:t>
                      </a:r>
                      <a:endParaRPr lang="zh-CN" sz="1100">
                        <a:latin typeface="宋体" panose="02010600030101010101" pitchFamily="2" charset="-122"/>
                        <a:ea typeface="宋体" panose="02010600030101010101" pitchFamily="2" charset="-122"/>
                      </a:endParaRPr>
                    </a:p>
                  </a:txBody>
                  <a:tcPr marL="68580" marR="68580" marT="0" marB="0" anchor="t" anchorCtr="0">
                    <a:lnL>
                      <a:noFill/>
                    </a:lnL>
                    <a:lnR>
                      <a:noFill/>
                    </a:lnR>
                    <a:lnT w="6350" cap="flat" cmpd="sng">
                      <a:solidFill>
                        <a:srgbClr val="7E7E7E"/>
                      </a:solidFill>
                      <a:prstDash val="solid"/>
                      <a:headEnd type="none" w="med" len="med"/>
                      <a:tailEnd type="none" w="med" len="med"/>
                    </a:lnT>
                    <a:lnB>
                      <a:noFill/>
                    </a:lnB>
                    <a:solidFill>
                      <a:srgbClr val="F1F1F1"/>
                    </a:solidFill>
                  </a:tcPr>
                </a:tc>
              </a:tr>
              <a:tr h="0">
                <a:tc>
                  <a:txBody>
                    <a:bodyPr/>
                    <a:p>
                      <a:pPr marL="0" indent="0" algn="just">
                        <a:lnSpc>
                          <a:spcPct val="150000"/>
                        </a:lnSpc>
                        <a:spcBef>
                          <a:spcPct val="0"/>
                        </a:spcBef>
                        <a:spcAft>
                          <a:spcPct val="0"/>
                        </a:spcAft>
                      </a:pPr>
                      <a:r>
                        <a:rPr lang="en-US" altLang="zh-CN" sz="1100" b="0" cap="all">
                          <a:latin typeface="Times New Roman" panose="02020603050405020304"/>
                          <a:ea typeface="宋体" panose="02010600030101010101" pitchFamily="2" charset="-122"/>
                        </a:rPr>
                        <a:t>5</a:t>
                      </a:r>
                      <a:endParaRPr lang="en-US" altLang="zh-CN" sz="1100" b="0" cap="all">
                        <a:latin typeface="Times New Roman" panose="02020603050405020304"/>
                        <a:ea typeface="宋体" panose="02010600030101010101" pitchFamily="2" charset="-122"/>
                      </a:endParaRPr>
                    </a:p>
                  </a:txBody>
                  <a:tcPr marL="68580" marR="68580" marT="0" marB="0" anchor="t" anchorCtr="0">
                    <a:lnL>
                      <a:noFill/>
                    </a:lnL>
                    <a:lnR>
                      <a:noFill/>
                    </a:lnR>
                    <a:lnT>
                      <a:noFill/>
                    </a:lnT>
                    <a:lnB>
                      <a:noFill/>
                    </a:lnB>
                    <a:noFill/>
                  </a:tcPr>
                </a:tc>
                <a:tc>
                  <a:txBody>
                    <a:bodyPr/>
                    <a:p>
                      <a:pPr marL="0" indent="0" algn="just">
                        <a:lnSpc>
                          <a:spcPct val="150000"/>
                        </a:lnSpc>
                        <a:spcBef>
                          <a:spcPct val="0"/>
                        </a:spcBef>
                        <a:spcAft>
                          <a:spcPct val="0"/>
                        </a:spcAft>
                      </a:pPr>
                      <a:r>
                        <a:rPr lang="zh-CN" sz="1100">
                          <a:latin typeface="宋体" panose="02010600030101010101" pitchFamily="2" charset="-122"/>
                          <a:ea typeface="宋体" panose="02010600030101010101" pitchFamily="2" charset="-122"/>
                        </a:rPr>
                        <a:t>需要他人部分帮助，或者能够自己穿上衣物，但需要他人帮助完成复杂的步骤（如系扣子、拉拉链等）。</a:t>
                      </a:r>
                      <a:endParaRPr lang="zh-CN" sz="1100">
                        <a:latin typeface="宋体" panose="02010600030101010101" pitchFamily="2" charset="-122"/>
                        <a:ea typeface="宋体" panose="02010600030101010101" pitchFamily="2" charset="-122"/>
                      </a:endParaRPr>
                    </a:p>
                  </a:txBody>
                  <a:tcPr marL="68580" marR="68580" marT="0" marB="0" anchor="t" anchorCtr="0">
                    <a:lnL>
                      <a:noFill/>
                    </a:lnL>
                    <a:lnR>
                      <a:noFill/>
                    </a:lnR>
                    <a:lnT>
                      <a:noFill/>
                    </a:lnT>
                    <a:lnB>
                      <a:noFill/>
                    </a:lnB>
                    <a:noFill/>
                  </a:tcPr>
                </a:tc>
              </a:tr>
              <a:tr h="0">
                <a:tc>
                  <a:txBody>
                    <a:bodyPr/>
                    <a:p>
                      <a:pPr marL="0" indent="0" algn="just">
                        <a:lnSpc>
                          <a:spcPct val="150000"/>
                        </a:lnSpc>
                        <a:spcBef>
                          <a:spcPct val="0"/>
                        </a:spcBef>
                        <a:spcAft>
                          <a:spcPct val="0"/>
                        </a:spcAft>
                      </a:pPr>
                      <a:r>
                        <a:rPr lang="en-US" altLang="zh-CN" sz="1100" b="0" cap="all">
                          <a:latin typeface="Times New Roman" panose="02020603050405020304"/>
                          <a:ea typeface="宋体" panose="02010600030101010101" pitchFamily="2" charset="-122"/>
                        </a:rPr>
                        <a:t>0</a:t>
                      </a:r>
                      <a:endParaRPr lang="en-US" altLang="zh-CN" sz="1100" b="0" cap="all">
                        <a:latin typeface="Times New Roman" panose="02020603050405020304"/>
                        <a:ea typeface="宋体" panose="02010600030101010101" pitchFamily="2" charset="-122"/>
                      </a:endParaRPr>
                    </a:p>
                  </a:txBody>
                  <a:tcPr marL="68580" marR="68580" marT="0" marB="0" anchor="t" anchorCtr="0">
                    <a:lnL>
                      <a:noFill/>
                    </a:lnL>
                    <a:lnR>
                      <a:noFill/>
                    </a:lnR>
                    <a:lnT>
                      <a:noFill/>
                    </a:lnT>
                    <a:lnB w="6350" cap="flat" cmpd="sng">
                      <a:solidFill>
                        <a:srgbClr val="000008"/>
                      </a:solidFill>
                      <a:prstDash val="solid"/>
                      <a:headEnd type="none" w="med" len="med"/>
                      <a:tailEnd type="none" w="med" len="med"/>
                    </a:lnB>
                    <a:solidFill>
                      <a:srgbClr val="F1F1F1"/>
                    </a:solidFill>
                  </a:tcPr>
                </a:tc>
                <a:tc>
                  <a:txBody>
                    <a:bodyPr/>
                    <a:p>
                      <a:pPr marL="0" indent="0" algn="just">
                        <a:lnSpc>
                          <a:spcPct val="150000"/>
                        </a:lnSpc>
                        <a:spcBef>
                          <a:spcPct val="0"/>
                        </a:spcBef>
                        <a:spcAft>
                          <a:spcPct val="0"/>
                        </a:spcAft>
                      </a:pPr>
                      <a:r>
                        <a:rPr lang="zh-CN" sz="1100">
                          <a:latin typeface="宋体" panose="02010600030101010101" pitchFamily="2" charset="-122"/>
                          <a:ea typeface="宋体" panose="02010600030101010101" pitchFamily="2" charset="-122"/>
                        </a:rPr>
                        <a:t>完全依赖他人或需要极大帮助。</a:t>
                      </a:r>
                      <a:endParaRPr lang="zh-CN" sz="1100">
                        <a:latin typeface="宋体" panose="02010600030101010101" pitchFamily="2" charset="-122"/>
                        <a:ea typeface="宋体" panose="02010600030101010101" pitchFamily="2" charset="-122"/>
                      </a:endParaRPr>
                    </a:p>
                  </a:txBody>
                  <a:tcPr marL="68580" marR="68580" marT="0" marB="0" anchor="t" anchorCtr="0">
                    <a:lnL>
                      <a:noFill/>
                    </a:lnL>
                    <a:lnR>
                      <a:noFill/>
                    </a:lnR>
                    <a:lnT>
                      <a:noFill/>
                    </a:lnT>
                    <a:lnB w="6350" cap="flat" cmpd="sng">
                      <a:solidFill>
                        <a:srgbClr val="000008"/>
                      </a:solidFill>
                      <a:prstDash val="solid"/>
                      <a:headEnd type="none" w="med" len="med"/>
                      <a:tailEnd type="none" w="med" len="med"/>
                    </a:lnB>
                    <a:solidFill>
                      <a:srgbClr val="F1F1F1"/>
                    </a:solidFill>
                  </a:tcPr>
                </a:tc>
              </a:tr>
            </a:tbl>
          </a:graphicData>
        </a:graphic>
      </p:graphicFrame>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矩形 34"/>
          <p:cNvSpPr/>
          <p:nvPr/>
        </p:nvSpPr>
        <p:spPr>
          <a:xfrm>
            <a:off x="0" y="5588000"/>
            <a:ext cx="12192000" cy="1270000"/>
          </a:xfrm>
          <a:prstGeom prst="rect">
            <a:avLst/>
          </a:prstGeom>
          <a:solidFill>
            <a:srgbClr val="7FC2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圆角 35"/>
          <p:cNvSpPr/>
          <p:nvPr/>
        </p:nvSpPr>
        <p:spPr>
          <a:xfrm>
            <a:off x="519321" y="1553029"/>
            <a:ext cx="5322678" cy="4601028"/>
          </a:xfrm>
          <a:prstGeom prst="roundRect">
            <a:avLst>
              <a:gd name="adj" fmla="val 3949"/>
            </a:avLst>
          </a:prstGeom>
          <a:solidFill>
            <a:schemeClr val="bg1"/>
          </a:solidFill>
          <a:ln>
            <a:solidFill>
              <a:srgbClr val="417F54">
                <a:alpha val="10000"/>
              </a:srgbClr>
            </a:solidFill>
          </a:ln>
          <a:effectLst>
            <a:outerShdw blurRad="177800" dist="127000" dir="5400000" algn="ctr" rotWithShape="0">
              <a:srgbClr val="417F54">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Sans Normal" panose="00000500000000000000" pitchFamily="2" charset="-122"/>
              <a:ea typeface="MiSans Normal" panose="00000500000000000000" pitchFamily="2" charset="-122"/>
            </a:endParaRPr>
          </a:p>
        </p:txBody>
      </p:sp>
      <p:sp>
        <p:nvSpPr>
          <p:cNvPr id="19" name="文本框 18"/>
          <p:cNvSpPr txBox="1"/>
          <p:nvPr/>
        </p:nvSpPr>
        <p:spPr>
          <a:xfrm>
            <a:off x="5919470" y="2266315"/>
            <a:ext cx="6095365" cy="304609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功能独立性评定量表（</a:t>
            </a:r>
            <a:r>
              <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FIM</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）自</a:t>
            </a:r>
            <a:r>
              <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 20 </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世纪</a:t>
            </a:r>
            <a:r>
              <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 80 </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年代末在美国开始使用以来，逐渐受到重视和研究，目前已在全世界广泛应用。</a:t>
            </a:r>
            <a:r>
              <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FIM </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在反映残疾水平和需要帮助的量上比</a:t>
            </a:r>
            <a:r>
              <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 Barthel </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指数评定量表更详细、精确、敏感，是判断老年人日常生活能力水平的有力指标。</a:t>
            </a:r>
            <a:r>
              <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FIM </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的评定内容包括</a:t>
            </a:r>
            <a:r>
              <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 6 </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个方面，共</a:t>
            </a:r>
            <a:r>
              <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 18 </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项，其中包含穿脱衣物项目并对其进行详细的评分。它不仅关注老年人穿衣动作的完成情况，还关注老年人在穿衣过程中的自主性和独立性。</a:t>
            </a:r>
            <a:r>
              <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FIM </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采用</a:t>
            </a:r>
            <a:r>
              <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 7 </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分制，即最高分为</a:t>
            </a:r>
            <a:r>
              <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 7 </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分，最低分为</a:t>
            </a:r>
            <a:r>
              <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 1 </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分。</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p:txBody>
      </p:sp>
      <p:sp>
        <p:nvSpPr>
          <p:cNvPr id="37" name="文本框 36"/>
          <p:cNvSpPr txBox="1"/>
          <p:nvPr/>
        </p:nvSpPr>
        <p:spPr>
          <a:xfrm>
            <a:off x="1062990" y="1943735"/>
            <a:ext cx="4466590" cy="4603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sz="2400" dirty="0">
                <a:solidFill>
                  <a:srgbClr val="417F54"/>
                </a:solidFill>
                <a:latin typeface="思源宋体 CN Heavy" panose="02020900000000000000" pitchFamily="18" charset="-122"/>
                <a:ea typeface="思源宋体 CN Heavy" panose="02020900000000000000" pitchFamily="18" charset="-122"/>
                <a:cs typeface="+mn-ea"/>
                <a:sym typeface="+mn-lt"/>
              </a:rPr>
              <a:t>FIM</a:t>
            </a:r>
            <a:r>
              <a:rPr lang="zh-CN" altLang="en-US" sz="2400" dirty="0">
                <a:solidFill>
                  <a:srgbClr val="417F54"/>
                </a:solidFill>
                <a:latin typeface="思源宋体 CN Heavy" panose="02020900000000000000" pitchFamily="18" charset="-122"/>
                <a:ea typeface="思源宋体 CN Heavy" panose="02020900000000000000" pitchFamily="18" charset="-122"/>
                <a:cs typeface="+mn-ea"/>
                <a:sym typeface="+mn-lt"/>
              </a:rPr>
              <a:t>评分标准</a:t>
            </a:r>
            <a:endParaRPr lang="zh-CN" altLang="en-US" sz="2400" dirty="0">
              <a:solidFill>
                <a:srgbClr val="417F54"/>
              </a:solidFill>
              <a:latin typeface="思源宋体 CN Heavy" panose="02020900000000000000" pitchFamily="18" charset="-122"/>
              <a:ea typeface="思源宋体 CN Heavy" panose="02020900000000000000" pitchFamily="18" charset="-122"/>
              <a:cs typeface="+mn-ea"/>
              <a:sym typeface="+mn-lt"/>
            </a:endParaRPr>
          </a:p>
        </p:txBody>
      </p:sp>
      <p:grpSp>
        <p:nvGrpSpPr>
          <p:cNvPr id="43" name="组合 42"/>
          <p:cNvGrpSpPr/>
          <p:nvPr/>
        </p:nvGrpSpPr>
        <p:grpSpPr>
          <a:xfrm>
            <a:off x="407533" y="562624"/>
            <a:ext cx="4039451" cy="576000"/>
            <a:chOff x="349477" y="620680"/>
            <a:chExt cx="4039451" cy="576000"/>
          </a:xfrm>
        </p:grpSpPr>
        <p:sp>
          <p:nvSpPr>
            <p:cNvPr id="44" name="矩形: 圆角 43"/>
            <p:cNvSpPr>
              <a:spLocks noChangeAspect="1"/>
            </p:cNvSpPr>
            <p:nvPr/>
          </p:nvSpPr>
          <p:spPr>
            <a:xfrm>
              <a:off x="349477" y="620680"/>
              <a:ext cx="576000" cy="576000"/>
            </a:xfrm>
            <a:prstGeom prst="roundRect">
              <a:avLst>
                <a:gd name="adj" fmla="val 50000"/>
              </a:avLst>
            </a:prstGeom>
            <a:solidFill>
              <a:srgbClr val="9E3537"/>
            </a:solidFill>
            <a:ln>
              <a:noFill/>
            </a:ln>
            <a:effectLst>
              <a:outerShdw blurRad="304800" dist="127000" dir="2700000" algn="ctr" rotWithShape="0">
                <a:srgbClr val="9E3537">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n-US">
                  <a:solidFill>
                    <a:schemeClr val="lt1"/>
                  </a:solidFill>
                </a:defRP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en-US" altLang="zh-CN" sz="2800" dirty="0">
                  <a:solidFill>
                    <a:schemeClr val="bg1"/>
                  </a:solidFill>
                  <a:latin typeface="思源宋体 CN Heavy" panose="02020900000000000000" pitchFamily="18" charset="-122"/>
                  <a:ea typeface="思源宋体 CN Heavy" panose="02020900000000000000" pitchFamily="18" charset="-122"/>
                </a:rPr>
                <a:t>2</a:t>
              </a:r>
              <a:endParaRPr lang="zh-CN" altLang="en-US" sz="2800" dirty="0">
                <a:solidFill>
                  <a:schemeClr val="bg1"/>
                </a:solidFill>
                <a:latin typeface="思源宋体 CN Heavy" panose="02020900000000000000" pitchFamily="18" charset="-122"/>
                <a:ea typeface="思源宋体 CN Heavy" panose="02020900000000000000" pitchFamily="18" charset="-122"/>
              </a:endParaRPr>
            </a:p>
          </p:txBody>
        </p:sp>
        <p:sp>
          <p:nvSpPr>
            <p:cNvPr id="45" name="矩形 44"/>
            <p:cNvSpPr/>
            <p:nvPr/>
          </p:nvSpPr>
          <p:spPr>
            <a:xfrm>
              <a:off x="1005648" y="647070"/>
              <a:ext cx="3383280" cy="521970"/>
            </a:xfrm>
            <a:prstGeom prst="rect">
              <a:avLst/>
            </a:prstGeom>
          </p:spPr>
          <p:txBody>
            <a:bodyPr wrap="non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zh-CN" sz="2800" dirty="0">
                  <a:solidFill>
                    <a:srgbClr val="417F54"/>
                  </a:solidFill>
                  <a:latin typeface="思源宋体 CN Heavy" panose="02020900000000000000" pitchFamily="18" charset="-122"/>
                  <a:ea typeface="思源宋体 CN Heavy" panose="02020900000000000000" pitchFamily="18" charset="-122"/>
                </a:rPr>
                <a:t>功能独立性</a:t>
              </a:r>
              <a:r>
                <a:rPr lang="zh-CN" altLang="en-US" sz="2800" dirty="0">
                  <a:solidFill>
                    <a:srgbClr val="417F54"/>
                  </a:solidFill>
                  <a:latin typeface="思源宋体 CN Heavy" panose="02020900000000000000" pitchFamily="18" charset="-122"/>
                  <a:ea typeface="思源宋体 CN Heavy" panose="02020900000000000000" pitchFamily="18" charset="-122"/>
                </a:rPr>
                <a:t>评定量表</a:t>
              </a:r>
              <a:endParaRPr lang="zh-CN" altLang="en-US" sz="2800" dirty="0">
                <a:solidFill>
                  <a:srgbClr val="417F54"/>
                </a:solidFill>
                <a:latin typeface="思源宋体 CN Heavy" panose="02020900000000000000" pitchFamily="18" charset="-122"/>
                <a:ea typeface="思源宋体 CN Heavy" panose="02020900000000000000" pitchFamily="18" charset="-122"/>
              </a:endParaRPr>
            </a:p>
          </p:txBody>
        </p:sp>
      </p:grpSp>
      <p:graphicFrame>
        <p:nvGraphicFramePr>
          <p:cNvPr id="2" name="表格 1"/>
          <p:cNvGraphicFramePr/>
          <p:nvPr/>
        </p:nvGraphicFramePr>
        <p:xfrm>
          <a:off x="515620" y="3049270"/>
          <a:ext cx="5274310" cy="50800"/>
        </p:xfrm>
        <a:graphic>
          <a:graphicData uri="http://schemas.openxmlformats.org/drawingml/2006/table">
            <a:tbl>
              <a:tblPr/>
              <a:tblGrid>
                <a:gridCol w="885190"/>
                <a:gridCol w="911860"/>
                <a:gridCol w="484505"/>
                <a:gridCol w="2992755"/>
              </a:tblGrid>
              <a:tr h="0">
                <a:tc>
                  <a:txBody>
                    <a:bodyPr/>
                    <a:p>
                      <a:pPr>
                        <a:lnSpc>
                          <a:spcPct val="150000"/>
                        </a:lnSpc>
                        <a:spcBef>
                          <a:spcPct val="0"/>
                        </a:spcBef>
                        <a:spcAft>
                          <a:spcPct val="0"/>
                        </a:spcAft>
                      </a:pPr>
                      <a:endParaRPr sz="1100" b="0">
                        <a:latin typeface="Times New Roman" panose="02020603050405020304"/>
                        <a:ea typeface="宋体" panose="02010600030101010101" pitchFamily="2" charset="-122"/>
                      </a:endParaRPr>
                    </a:p>
                  </a:txBody>
                  <a:tcPr marL="68580" marR="68580" marT="0" marB="0" anchor="t" anchorCtr="0">
                    <a:lnL>
                      <a:noFill/>
                    </a:lnL>
                    <a:lnR>
                      <a:noFill/>
                    </a:lnR>
                    <a:lnT w="6350" cap="flat" cmpd="sng">
                      <a:solidFill>
                        <a:srgbClr val="000008"/>
                      </a:solidFill>
                      <a:prstDash val="solid"/>
                      <a:headEnd type="none" w="med" len="med"/>
                      <a:tailEnd type="none" w="med" len="med"/>
                    </a:lnT>
                    <a:lnB w="6350" cap="flat" cmpd="sng">
                      <a:solidFill>
                        <a:srgbClr val="7E7E7E"/>
                      </a:solidFill>
                      <a:prstDash val="solid"/>
                      <a:headEnd type="none" w="med" len="med"/>
                      <a:tailEnd type="none" w="med" len="med"/>
                    </a:lnB>
                    <a:noFill/>
                  </a:tcPr>
                </a:tc>
                <a:tc>
                  <a:txBody>
                    <a:bodyPr/>
                    <a:p>
                      <a:pPr marL="0" indent="0" algn="just">
                        <a:lnSpc>
                          <a:spcPct val="150000"/>
                        </a:lnSpc>
                        <a:spcBef>
                          <a:spcPct val="0"/>
                        </a:spcBef>
                        <a:spcAft>
                          <a:spcPct val="0"/>
                        </a:spcAft>
                      </a:pPr>
                      <a:r>
                        <a:rPr lang="zh-CN" sz="1100" b="1" cap="all">
                          <a:latin typeface="宋体" panose="02010600030101010101" pitchFamily="2" charset="-122"/>
                          <a:ea typeface="宋体" panose="02010600030101010101" pitchFamily="2" charset="-122"/>
                        </a:rPr>
                        <a:t>能力</a:t>
                      </a:r>
                      <a:endParaRPr lang="zh-CN" sz="1100" b="1" cap="all">
                        <a:latin typeface="宋体" panose="02010600030101010101" pitchFamily="2" charset="-122"/>
                        <a:ea typeface="宋体" panose="02010600030101010101" pitchFamily="2" charset="-122"/>
                      </a:endParaRPr>
                    </a:p>
                  </a:txBody>
                  <a:tcPr marL="68580" marR="68580" marT="0" marB="0" anchor="t" anchorCtr="0">
                    <a:lnL>
                      <a:noFill/>
                    </a:lnL>
                    <a:lnR>
                      <a:noFill/>
                    </a:lnR>
                    <a:lnT w="6350" cap="flat" cmpd="sng">
                      <a:solidFill>
                        <a:srgbClr val="000008"/>
                      </a:solidFill>
                      <a:prstDash val="solid"/>
                      <a:headEnd type="none" w="med" len="med"/>
                      <a:tailEnd type="none" w="med" len="med"/>
                    </a:lnT>
                    <a:lnB w="6350" cap="flat" cmpd="sng">
                      <a:solidFill>
                        <a:srgbClr val="7E7E7E"/>
                      </a:solidFill>
                      <a:prstDash val="solid"/>
                      <a:headEnd type="none" w="med" len="med"/>
                      <a:tailEnd type="none" w="med" len="med"/>
                    </a:lnB>
                    <a:noFill/>
                  </a:tcPr>
                </a:tc>
                <a:tc>
                  <a:txBody>
                    <a:bodyPr/>
                    <a:p>
                      <a:pPr marL="0" indent="0" algn="just">
                        <a:lnSpc>
                          <a:spcPct val="150000"/>
                        </a:lnSpc>
                        <a:spcBef>
                          <a:spcPct val="0"/>
                        </a:spcBef>
                        <a:spcAft>
                          <a:spcPct val="0"/>
                        </a:spcAft>
                      </a:pPr>
                      <a:r>
                        <a:rPr lang="zh-CN" sz="1100" b="1" cap="all">
                          <a:latin typeface="宋体" panose="02010600030101010101" pitchFamily="2" charset="-122"/>
                          <a:ea typeface="宋体" panose="02010600030101010101" pitchFamily="2" charset="-122"/>
                        </a:rPr>
                        <a:t>得分</a:t>
                      </a:r>
                      <a:endParaRPr lang="zh-CN" sz="1100" b="1" cap="all">
                        <a:latin typeface="宋体" panose="02010600030101010101" pitchFamily="2" charset="-122"/>
                        <a:ea typeface="宋体" panose="02010600030101010101" pitchFamily="2" charset="-122"/>
                      </a:endParaRPr>
                    </a:p>
                  </a:txBody>
                  <a:tcPr marL="68580" marR="68580" marT="0" marB="0" anchor="t" anchorCtr="0">
                    <a:lnL>
                      <a:noFill/>
                    </a:lnL>
                    <a:lnR>
                      <a:noFill/>
                    </a:lnR>
                    <a:lnT w="6350" cap="flat" cmpd="sng">
                      <a:solidFill>
                        <a:srgbClr val="000008"/>
                      </a:solidFill>
                      <a:prstDash val="solid"/>
                      <a:headEnd type="none" w="med" len="med"/>
                      <a:tailEnd type="none" w="med" len="med"/>
                    </a:lnT>
                    <a:lnB w="6350" cap="flat" cmpd="sng">
                      <a:solidFill>
                        <a:srgbClr val="7E7E7E"/>
                      </a:solidFill>
                      <a:prstDash val="solid"/>
                      <a:headEnd type="none" w="med" len="med"/>
                      <a:tailEnd type="none" w="med" len="med"/>
                    </a:lnB>
                    <a:noFill/>
                  </a:tcPr>
                </a:tc>
                <a:tc>
                  <a:txBody>
                    <a:bodyPr/>
                    <a:p>
                      <a:pPr marL="0" indent="0" algn="just">
                        <a:lnSpc>
                          <a:spcPct val="150000"/>
                        </a:lnSpc>
                        <a:spcBef>
                          <a:spcPct val="0"/>
                        </a:spcBef>
                        <a:spcAft>
                          <a:spcPct val="0"/>
                        </a:spcAft>
                      </a:pPr>
                      <a:r>
                        <a:rPr lang="zh-CN" sz="1100" b="1" cap="all">
                          <a:latin typeface="宋体" panose="02010600030101010101" pitchFamily="2" charset="-122"/>
                          <a:ea typeface="宋体" panose="02010600030101010101" pitchFamily="2" charset="-122"/>
                        </a:rPr>
                        <a:t>评分标准</a:t>
                      </a:r>
                      <a:endParaRPr lang="zh-CN" sz="1100" b="1" cap="all">
                        <a:latin typeface="宋体" panose="02010600030101010101" pitchFamily="2" charset="-122"/>
                        <a:ea typeface="宋体" panose="02010600030101010101" pitchFamily="2" charset="-122"/>
                      </a:endParaRPr>
                    </a:p>
                  </a:txBody>
                  <a:tcPr marL="68580" marR="68580" marT="0" marB="0" anchor="t" anchorCtr="0">
                    <a:lnL>
                      <a:noFill/>
                    </a:lnL>
                    <a:lnR>
                      <a:noFill/>
                    </a:lnR>
                    <a:lnT w="6350" cap="flat" cmpd="sng">
                      <a:solidFill>
                        <a:srgbClr val="000008"/>
                      </a:solidFill>
                      <a:prstDash val="solid"/>
                      <a:headEnd type="none" w="med" len="med"/>
                      <a:tailEnd type="none" w="med" len="med"/>
                    </a:lnT>
                    <a:lnB w="6350" cap="flat" cmpd="sng">
                      <a:solidFill>
                        <a:srgbClr val="7E7E7E"/>
                      </a:solidFill>
                      <a:prstDash val="solid"/>
                      <a:headEnd type="none" w="med" len="med"/>
                      <a:tailEnd type="none" w="med" len="med"/>
                    </a:lnB>
                    <a:noFill/>
                  </a:tcPr>
                </a:tc>
              </a:tr>
              <a:tr h="0">
                <a:tc>
                  <a:txBody>
                    <a:bodyPr/>
                    <a:p>
                      <a:pPr marL="0" indent="0" algn="just">
                        <a:lnSpc>
                          <a:spcPct val="150000"/>
                        </a:lnSpc>
                        <a:spcBef>
                          <a:spcPct val="0"/>
                        </a:spcBef>
                        <a:spcAft>
                          <a:spcPct val="0"/>
                        </a:spcAft>
                      </a:pPr>
                      <a:r>
                        <a:rPr lang="zh-CN" sz="1100" b="0" cap="all">
                          <a:latin typeface="宋体" panose="02010600030101010101" pitchFamily="2" charset="-122"/>
                          <a:ea typeface="宋体" panose="02010600030101010101" pitchFamily="2" charset="-122"/>
                        </a:rPr>
                        <a:t>独立</a:t>
                      </a:r>
                      <a:endParaRPr lang="zh-CN" sz="1100" b="0" cap="all">
                        <a:latin typeface="宋体" panose="02010600030101010101" pitchFamily="2" charset="-122"/>
                        <a:ea typeface="宋体" panose="02010600030101010101" pitchFamily="2" charset="-122"/>
                      </a:endParaRPr>
                    </a:p>
                  </a:txBody>
                  <a:tcPr marL="68580" marR="68580" marT="0" marB="0" anchor="t" anchorCtr="0">
                    <a:lnL>
                      <a:noFill/>
                    </a:lnL>
                    <a:lnR>
                      <a:noFill/>
                    </a:lnR>
                    <a:lnT w="6350" cap="flat" cmpd="sng">
                      <a:solidFill>
                        <a:srgbClr val="7E7E7E"/>
                      </a:solidFill>
                      <a:prstDash val="solid"/>
                      <a:headEnd type="none" w="med" len="med"/>
                      <a:tailEnd type="none" w="med" len="med"/>
                    </a:lnT>
                    <a:lnB>
                      <a:noFill/>
                    </a:lnB>
                    <a:solidFill>
                      <a:srgbClr val="F1F1F1"/>
                    </a:solidFill>
                  </a:tcPr>
                </a:tc>
                <a:tc>
                  <a:txBody>
                    <a:bodyPr/>
                    <a:p>
                      <a:pPr marL="0" indent="0" algn="just">
                        <a:lnSpc>
                          <a:spcPct val="150000"/>
                        </a:lnSpc>
                        <a:spcBef>
                          <a:spcPct val="0"/>
                        </a:spcBef>
                        <a:spcAft>
                          <a:spcPct val="0"/>
                        </a:spcAft>
                      </a:pPr>
                      <a:r>
                        <a:rPr lang="zh-CN" sz="1100" cap="all">
                          <a:latin typeface="宋体" panose="02010600030101010101" pitchFamily="2" charset="-122"/>
                          <a:ea typeface="宋体" panose="02010600030101010101" pitchFamily="2" charset="-122"/>
                        </a:rPr>
                        <a:t>完全独立</a:t>
                      </a:r>
                      <a:endParaRPr lang="zh-CN" sz="1100" cap="all">
                        <a:latin typeface="宋体" panose="02010600030101010101" pitchFamily="2" charset="-122"/>
                        <a:ea typeface="宋体" panose="02010600030101010101" pitchFamily="2" charset="-122"/>
                      </a:endParaRPr>
                    </a:p>
                    <a:p>
                      <a:pPr marL="0" indent="0" algn="just">
                        <a:lnSpc>
                          <a:spcPct val="150000"/>
                        </a:lnSpc>
                        <a:spcBef>
                          <a:spcPct val="0"/>
                        </a:spcBef>
                        <a:spcAft>
                          <a:spcPct val="0"/>
                        </a:spcAft>
                      </a:pPr>
                      <a:r>
                        <a:rPr lang="zh-CN" sz="1100" cap="all">
                          <a:latin typeface="宋体" panose="02010600030101010101" pitchFamily="2" charset="-122"/>
                          <a:ea typeface="宋体" panose="02010600030101010101" pitchFamily="2" charset="-122"/>
                        </a:rPr>
                        <a:t>有条件独立</a:t>
                      </a:r>
                      <a:endParaRPr lang="zh-CN" sz="1100" cap="all">
                        <a:latin typeface="宋体" panose="02010600030101010101" pitchFamily="2" charset="-122"/>
                        <a:ea typeface="宋体" panose="02010600030101010101" pitchFamily="2" charset="-122"/>
                      </a:endParaRPr>
                    </a:p>
                  </a:txBody>
                  <a:tcPr marL="68580" marR="68580" marT="0" marB="0" anchor="t" anchorCtr="0">
                    <a:lnL>
                      <a:noFill/>
                    </a:lnL>
                    <a:lnR>
                      <a:noFill/>
                    </a:lnR>
                    <a:lnT w="6350" cap="flat" cmpd="sng">
                      <a:solidFill>
                        <a:srgbClr val="7E7E7E"/>
                      </a:solidFill>
                      <a:prstDash val="solid"/>
                      <a:headEnd type="none" w="med" len="med"/>
                      <a:tailEnd type="none" w="med" len="med"/>
                    </a:lnT>
                    <a:lnB>
                      <a:noFill/>
                    </a:lnB>
                    <a:solidFill>
                      <a:srgbClr val="F1F1F1"/>
                    </a:solidFill>
                  </a:tcPr>
                </a:tc>
                <a:tc>
                  <a:txBody>
                    <a:bodyPr/>
                    <a:p>
                      <a:pPr marL="0" indent="0" algn="just">
                        <a:lnSpc>
                          <a:spcPct val="150000"/>
                        </a:lnSpc>
                        <a:spcBef>
                          <a:spcPct val="0"/>
                        </a:spcBef>
                        <a:spcAft>
                          <a:spcPct val="0"/>
                        </a:spcAft>
                      </a:pPr>
                      <a:r>
                        <a:rPr lang="en-US" altLang="zh-CN" sz="1100" cap="all">
                          <a:latin typeface="Times New Roman" panose="02020603050405020304"/>
                          <a:ea typeface="宋体" panose="02010600030101010101" pitchFamily="2" charset="-122"/>
                        </a:rPr>
                        <a:t>7</a:t>
                      </a:r>
                      <a:endParaRPr lang="en-US" altLang="zh-CN" sz="1100" cap="all">
                        <a:latin typeface="Times New Roman" panose="02020603050405020304"/>
                        <a:ea typeface="宋体" panose="02010600030101010101" pitchFamily="2" charset="-122"/>
                      </a:endParaRPr>
                    </a:p>
                    <a:p>
                      <a:pPr marL="0" indent="0" algn="just">
                        <a:lnSpc>
                          <a:spcPct val="150000"/>
                        </a:lnSpc>
                        <a:spcBef>
                          <a:spcPct val="0"/>
                        </a:spcBef>
                        <a:spcAft>
                          <a:spcPct val="0"/>
                        </a:spcAft>
                      </a:pPr>
                      <a:r>
                        <a:rPr lang="en-US" altLang="zh-CN" sz="1100" cap="all">
                          <a:latin typeface="Times New Roman" panose="02020603050405020304"/>
                          <a:ea typeface="宋体" panose="02010600030101010101" pitchFamily="2" charset="-122"/>
                        </a:rPr>
                        <a:t>6</a:t>
                      </a:r>
                      <a:endParaRPr lang="en-US" altLang="zh-CN" sz="1100" cap="all">
                        <a:latin typeface="Times New Roman" panose="02020603050405020304"/>
                        <a:ea typeface="宋体" panose="02010600030101010101" pitchFamily="2" charset="-122"/>
                      </a:endParaRPr>
                    </a:p>
                  </a:txBody>
                  <a:tcPr marL="68580" marR="68580" marT="0" marB="0" anchor="t" anchorCtr="0">
                    <a:lnL>
                      <a:noFill/>
                    </a:lnL>
                    <a:lnR>
                      <a:noFill/>
                    </a:lnR>
                    <a:lnT w="6350" cap="flat" cmpd="sng">
                      <a:solidFill>
                        <a:srgbClr val="7E7E7E"/>
                      </a:solidFill>
                      <a:prstDash val="solid"/>
                      <a:headEnd type="none" w="med" len="med"/>
                      <a:tailEnd type="none" w="med" len="med"/>
                    </a:lnT>
                    <a:lnB>
                      <a:noFill/>
                    </a:lnB>
                    <a:solidFill>
                      <a:srgbClr val="F1F1F1"/>
                    </a:solidFill>
                  </a:tcPr>
                </a:tc>
                <a:tc>
                  <a:txBody>
                    <a:bodyPr/>
                    <a:p>
                      <a:pPr marL="0" indent="0" algn="just">
                        <a:lnSpc>
                          <a:spcPct val="150000"/>
                        </a:lnSpc>
                        <a:spcBef>
                          <a:spcPct val="0"/>
                        </a:spcBef>
                        <a:spcAft>
                          <a:spcPct val="0"/>
                        </a:spcAft>
                      </a:pPr>
                      <a:r>
                        <a:rPr lang="zh-CN" sz="1100" cap="all">
                          <a:latin typeface="宋体" panose="02010600030101010101" pitchFamily="2" charset="-122"/>
                          <a:ea typeface="宋体" panose="02010600030101010101" pitchFamily="2" charset="-122"/>
                        </a:rPr>
                        <a:t>不需要辅助具</a:t>
                      </a:r>
                      <a:endParaRPr lang="zh-CN" sz="1100" cap="all">
                        <a:latin typeface="宋体" panose="02010600030101010101" pitchFamily="2" charset="-122"/>
                        <a:ea typeface="宋体" panose="02010600030101010101" pitchFamily="2" charset="-122"/>
                      </a:endParaRPr>
                    </a:p>
                    <a:p>
                      <a:pPr marL="0" indent="0" algn="just">
                        <a:lnSpc>
                          <a:spcPct val="150000"/>
                        </a:lnSpc>
                        <a:spcBef>
                          <a:spcPct val="0"/>
                        </a:spcBef>
                        <a:spcAft>
                          <a:spcPct val="0"/>
                        </a:spcAft>
                      </a:pPr>
                      <a:r>
                        <a:rPr lang="zh-CN" sz="1100" cap="all">
                          <a:latin typeface="宋体" panose="02010600030101010101" pitchFamily="2" charset="-122"/>
                          <a:ea typeface="宋体" panose="02010600030101010101" pitchFamily="2" charset="-122"/>
                        </a:rPr>
                        <a:t>能独立</a:t>
                      </a:r>
                      <a:r>
                        <a:rPr lang="en-US" altLang="zh-CN" sz="1100" cap="all">
                          <a:latin typeface="Times New Roman" panose="02020603050405020304"/>
                          <a:ea typeface="宋体" panose="02010600030101010101" pitchFamily="2" charset="-122"/>
                        </a:rPr>
                        <a:t>,</a:t>
                      </a:r>
                      <a:r>
                        <a:rPr lang="zh-CN" sz="1100" cap="all">
                          <a:latin typeface="宋体" panose="02010600030101010101" pitchFamily="2" charset="-122"/>
                          <a:ea typeface="宋体" panose="02010600030101010101" pitchFamily="2" charset="-122"/>
                        </a:rPr>
                        <a:t>要辅助具</a:t>
                      </a:r>
                      <a:r>
                        <a:rPr lang="en-US" altLang="zh-CN" sz="1100" cap="all">
                          <a:latin typeface="Times New Roman" panose="02020603050405020304"/>
                          <a:ea typeface="宋体" panose="02010600030101010101" pitchFamily="2" charset="-122"/>
                        </a:rPr>
                        <a:t>,</a:t>
                      </a:r>
                      <a:r>
                        <a:rPr lang="zh-CN" sz="1100" cap="all">
                          <a:latin typeface="宋体" panose="02010600030101010101" pitchFamily="2" charset="-122"/>
                          <a:ea typeface="宋体" panose="02010600030101010101" pitchFamily="2" charset="-122"/>
                        </a:rPr>
                        <a:t>时间长</a:t>
                      </a:r>
                      <a:r>
                        <a:rPr lang="en-US" altLang="zh-CN" sz="1100" cap="all">
                          <a:latin typeface="Times New Roman" panose="02020603050405020304"/>
                          <a:ea typeface="宋体" panose="02010600030101010101" pitchFamily="2" charset="-122"/>
                        </a:rPr>
                        <a:t>,</a:t>
                      </a:r>
                      <a:r>
                        <a:rPr lang="zh-CN" sz="1100" cap="all">
                          <a:latin typeface="宋体" panose="02010600030101010101" pitchFamily="2" charset="-122"/>
                          <a:ea typeface="宋体" panose="02010600030101010101" pitchFamily="2" charset="-122"/>
                        </a:rPr>
                        <a:t>考虑安全</a:t>
                      </a:r>
                      <a:endParaRPr lang="zh-CN" sz="1100" cap="all">
                        <a:latin typeface="宋体" panose="02010600030101010101" pitchFamily="2" charset="-122"/>
                        <a:ea typeface="宋体" panose="02010600030101010101" pitchFamily="2" charset="-122"/>
                      </a:endParaRPr>
                    </a:p>
                  </a:txBody>
                  <a:tcPr marL="68580" marR="68580" marT="0" marB="0" anchor="t" anchorCtr="0">
                    <a:lnL>
                      <a:noFill/>
                    </a:lnL>
                    <a:lnR>
                      <a:noFill/>
                    </a:lnR>
                    <a:lnT w="6350" cap="flat" cmpd="sng">
                      <a:solidFill>
                        <a:srgbClr val="7E7E7E"/>
                      </a:solidFill>
                      <a:prstDash val="solid"/>
                      <a:headEnd type="none" w="med" len="med"/>
                      <a:tailEnd type="none" w="med" len="med"/>
                    </a:lnT>
                    <a:lnB>
                      <a:noFill/>
                    </a:lnB>
                    <a:solidFill>
                      <a:srgbClr val="F1F1F1"/>
                    </a:solidFill>
                  </a:tcPr>
                </a:tc>
              </a:tr>
              <a:tr h="0">
                <a:tc>
                  <a:txBody>
                    <a:bodyPr/>
                    <a:p>
                      <a:pPr marL="0" indent="0" algn="just">
                        <a:lnSpc>
                          <a:spcPct val="150000"/>
                        </a:lnSpc>
                        <a:spcBef>
                          <a:spcPct val="0"/>
                        </a:spcBef>
                        <a:spcAft>
                          <a:spcPct val="0"/>
                        </a:spcAft>
                      </a:pPr>
                      <a:r>
                        <a:rPr lang="zh-CN" sz="1100" b="0" cap="all">
                          <a:latin typeface="宋体" panose="02010600030101010101" pitchFamily="2" charset="-122"/>
                          <a:ea typeface="宋体" panose="02010600030101010101" pitchFamily="2" charset="-122"/>
                        </a:rPr>
                        <a:t>有条件依赖</a:t>
                      </a:r>
                      <a:endParaRPr lang="zh-CN" sz="1100" b="0" cap="all">
                        <a:latin typeface="宋体" panose="02010600030101010101" pitchFamily="2" charset="-122"/>
                        <a:ea typeface="宋体" panose="02010600030101010101" pitchFamily="2" charset="-122"/>
                      </a:endParaRPr>
                    </a:p>
                  </a:txBody>
                  <a:tcPr marL="68580" marR="68580" marT="0" marB="0" anchor="t" anchorCtr="0">
                    <a:lnL>
                      <a:noFill/>
                    </a:lnL>
                    <a:lnR>
                      <a:noFill/>
                    </a:lnR>
                    <a:lnT>
                      <a:noFill/>
                    </a:lnT>
                    <a:lnB>
                      <a:noFill/>
                    </a:lnB>
                    <a:noFill/>
                  </a:tcPr>
                </a:tc>
                <a:tc>
                  <a:txBody>
                    <a:bodyPr/>
                    <a:p>
                      <a:pPr marL="0" indent="0" algn="just">
                        <a:lnSpc>
                          <a:spcPct val="150000"/>
                        </a:lnSpc>
                        <a:spcBef>
                          <a:spcPct val="0"/>
                        </a:spcBef>
                        <a:spcAft>
                          <a:spcPct val="0"/>
                        </a:spcAft>
                      </a:pPr>
                      <a:r>
                        <a:rPr lang="zh-CN" sz="1100" cap="all">
                          <a:latin typeface="宋体" panose="02010600030101010101" pitchFamily="2" charset="-122"/>
                          <a:ea typeface="宋体" panose="02010600030101010101" pitchFamily="2" charset="-122"/>
                        </a:rPr>
                        <a:t>监护或准备</a:t>
                      </a:r>
                      <a:endParaRPr lang="zh-CN" sz="1100" cap="all">
                        <a:latin typeface="宋体" panose="02010600030101010101" pitchFamily="2" charset="-122"/>
                        <a:ea typeface="宋体" panose="02010600030101010101" pitchFamily="2" charset="-122"/>
                      </a:endParaRPr>
                    </a:p>
                    <a:p>
                      <a:pPr marL="0" indent="0" algn="just">
                        <a:lnSpc>
                          <a:spcPct val="150000"/>
                        </a:lnSpc>
                        <a:spcBef>
                          <a:spcPct val="0"/>
                        </a:spcBef>
                        <a:spcAft>
                          <a:spcPct val="0"/>
                        </a:spcAft>
                      </a:pPr>
                      <a:r>
                        <a:rPr lang="en-US" altLang="zh-CN" sz="1100" cap="all">
                          <a:latin typeface="Times New Roman" panose="02020603050405020304"/>
                          <a:ea typeface="宋体" panose="02010600030101010101" pitchFamily="2" charset="-122"/>
                        </a:rPr>
                        <a:t> </a:t>
                      </a:r>
                      <a:endParaRPr lang="en-US" altLang="zh-CN" sz="1100" cap="all">
                        <a:latin typeface="Times New Roman" panose="02020603050405020304"/>
                        <a:ea typeface="宋体" panose="02010600030101010101" pitchFamily="2" charset="-122"/>
                      </a:endParaRPr>
                    </a:p>
                    <a:p>
                      <a:pPr marL="0" indent="0" algn="just">
                        <a:lnSpc>
                          <a:spcPct val="150000"/>
                        </a:lnSpc>
                        <a:spcBef>
                          <a:spcPct val="0"/>
                        </a:spcBef>
                        <a:spcAft>
                          <a:spcPct val="0"/>
                        </a:spcAft>
                      </a:pPr>
                      <a:r>
                        <a:rPr lang="zh-CN" sz="1100" cap="all">
                          <a:latin typeface="宋体" panose="02010600030101010101" pitchFamily="2" charset="-122"/>
                          <a:ea typeface="宋体" panose="02010600030101010101" pitchFamily="2" charset="-122"/>
                        </a:rPr>
                        <a:t>最小量帮助</a:t>
                      </a:r>
                      <a:endParaRPr lang="zh-CN" sz="1100" cap="all">
                        <a:latin typeface="宋体" panose="02010600030101010101" pitchFamily="2" charset="-122"/>
                        <a:ea typeface="宋体" panose="02010600030101010101" pitchFamily="2" charset="-122"/>
                      </a:endParaRPr>
                    </a:p>
                    <a:p>
                      <a:pPr marL="0" indent="0" algn="just">
                        <a:lnSpc>
                          <a:spcPct val="150000"/>
                        </a:lnSpc>
                        <a:spcBef>
                          <a:spcPct val="0"/>
                        </a:spcBef>
                        <a:spcAft>
                          <a:spcPct val="0"/>
                        </a:spcAft>
                      </a:pPr>
                      <a:r>
                        <a:rPr lang="zh-CN" sz="1100" cap="all">
                          <a:latin typeface="宋体" panose="02010600030101010101" pitchFamily="2" charset="-122"/>
                          <a:ea typeface="宋体" panose="02010600030101010101" pitchFamily="2" charset="-122"/>
                        </a:rPr>
                        <a:t>中等量帮助</a:t>
                      </a:r>
                      <a:endParaRPr lang="zh-CN" sz="1100" cap="all">
                        <a:latin typeface="宋体" panose="02010600030101010101" pitchFamily="2" charset="-122"/>
                        <a:ea typeface="宋体" panose="02010600030101010101" pitchFamily="2" charset="-122"/>
                      </a:endParaRPr>
                    </a:p>
                  </a:txBody>
                  <a:tcPr marL="68580" marR="68580" marT="0" marB="0" anchor="t" anchorCtr="0">
                    <a:lnL>
                      <a:noFill/>
                    </a:lnL>
                    <a:lnR>
                      <a:noFill/>
                    </a:lnR>
                    <a:lnT>
                      <a:noFill/>
                    </a:lnT>
                    <a:lnB>
                      <a:noFill/>
                    </a:lnB>
                    <a:noFill/>
                  </a:tcPr>
                </a:tc>
                <a:tc>
                  <a:txBody>
                    <a:bodyPr/>
                    <a:p>
                      <a:pPr marL="0" indent="0" algn="just">
                        <a:lnSpc>
                          <a:spcPct val="150000"/>
                        </a:lnSpc>
                        <a:spcBef>
                          <a:spcPct val="0"/>
                        </a:spcBef>
                        <a:spcAft>
                          <a:spcPct val="0"/>
                        </a:spcAft>
                      </a:pPr>
                      <a:r>
                        <a:rPr lang="en-US" altLang="zh-CN" sz="1100" cap="all">
                          <a:latin typeface="Times New Roman" panose="02020603050405020304"/>
                          <a:ea typeface="宋体" panose="02010600030101010101" pitchFamily="2" charset="-122"/>
                        </a:rPr>
                        <a:t>5</a:t>
                      </a:r>
                      <a:endParaRPr lang="en-US" altLang="zh-CN" sz="1100" cap="all">
                        <a:latin typeface="Times New Roman" panose="02020603050405020304"/>
                        <a:ea typeface="宋体" panose="02010600030101010101" pitchFamily="2" charset="-122"/>
                      </a:endParaRPr>
                    </a:p>
                    <a:p>
                      <a:pPr marL="0" indent="0" algn="just">
                        <a:lnSpc>
                          <a:spcPct val="150000"/>
                        </a:lnSpc>
                        <a:spcBef>
                          <a:spcPct val="0"/>
                        </a:spcBef>
                        <a:spcAft>
                          <a:spcPct val="0"/>
                        </a:spcAft>
                      </a:pPr>
                      <a:r>
                        <a:rPr lang="en-US" altLang="zh-CN" sz="1100" cap="all">
                          <a:latin typeface="Times New Roman" panose="02020603050405020304"/>
                          <a:ea typeface="宋体" panose="02010600030101010101" pitchFamily="2" charset="-122"/>
                        </a:rPr>
                        <a:t> </a:t>
                      </a:r>
                      <a:endParaRPr lang="en-US" altLang="zh-CN" sz="1100" cap="all">
                        <a:latin typeface="Times New Roman" panose="02020603050405020304"/>
                        <a:ea typeface="宋体" panose="02010600030101010101" pitchFamily="2" charset="-122"/>
                      </a:endParaRPr>
                    </a:p>
                    <a:p>
                      <a:pPr marL="0" indent="0" algn="just">
                        <a:lnSpc>
                          <a:spcPct val="150000"/>
                        </a:lnSpc>
                        <a:spcBef>
                          <a:spcPct val="0"/>
                        </a:spcBef>
                        <a:spcAft>
                          <a:spcPct val="0"/>
                        </a:spcAft>
                      </a:pPr>
                      <a:r>
                        <a:rPr lang="en-US" altLang="zh-CN" sz="1100" cap="all">
                          <a:latin typeface="Times New Roman" panose="02020603050405020304"/>
                          <a:ea typeface="宋体" panose="02010600030101010101" pitchFamily="2" charset="-122"/>
                        </a:rPr>
                        <a:t>4</a:t>
                      </a:r>
                      <a:endParaRPr lang="en-US" altLang="zh-CN" sz="1100" cap="all">
                        <a:latin typeface="Times New Roman" panose="02020603050405020304"/>
                        <a:ea typeface="宋体" panose="02010600030101010101" pitchFamily="2" charset="-122"/>
                      </a:endParaRPr>
                    </a:p>
                    <a:p>
                      <a:pPr marL="0" indent="0" algn="just">
                        <a:lnSpc>
                          <a:spcPct val="150000"/>
                        </a:lnSpc>
                        <a:spcBef>
                          <a:spcPct val="0"/>
                        </a:spcBef>
                        <a:spcAft>
                          <a:spcPct val="0"/>
                        </a:spcAft>
                      </a:pPr>
                      <a:r>
                        <a:rPr lang="en-US" altLang="zh-CN" sz="1100" cap="all">
                          <a:latin typeface="Times New Roman" panose="02020603050405020304"/>
                          <a:ea typeface="宋体" panose="02010600030101010101" pitchFamily="2" charset="-122"/>
                        </a:rPr>
                        <a:t>3</a:t>
                      </a:r>
                      <a:endParaRPr lang="en-US" altLang="zh-CN" sz="1100" cap="all">
                        <a:latin typeface="Times New Roman" panose="02020603050405020304"/>
                        <a:ea typeface="宋体" panose="02010600030101010101" pitchFamily="2" charset="-122"/>
                      </a:endParaRPr>
                    </a:p>
                  </a:txBody>
                  <a:tcPr marL="68580" marR="68580" marT="0" marB="0" anchor="t" anchorCtr="0">
                    <a:lnL>
                      <a:noFill/>
                    </a:lnL>
                    <a:lnR>
                      <a:noFill/>
                    </a:lnR>
                    <a:lnT>
                      <a:noFill/>
                    </a:lnT>
                    <a:lnB>
                      <a:noFill/>
                    </a:lnB>
                    <a:noFill/>
                  </a:tcPr>
                </a:tc>
                <a:tc>
                  <a:txBody>
                    <a:bodyPr/>
                    <a:p>
                      <a:pPr marL="0" indent="0" algn="just">
                        <a:lnSpc>
                          <a:spcPct val="150000"/>
                        </a:lnSpc>
                        <a:spcBef>
                          <a:spcPct val="0"/>
                        </a:spcBef>
                        <a:spcAft>
                          <a:spcPct val="0"/>
                        </a:spcAft>
                      </a:pPr>
                      <a:r>
                        <a:rPr lang="zh-CN" sz="1100" cap="all">
                          <a:latin typeface="宋体" panose="02010600030101010101" pitchFamily="2" charset="-122"/>
                          <a:ea typeface="宋体" panose="02010600030101010101" pitchFamily="2" charset="-122"/>
                        </a:rPr>
                        <a:t>活动时需要帮助者</a:t>
                      </a:r>
                      <a:r>
                        <a:rPr lang="en-US" altLang="zh-CN" sz="1100" cap="all">
                          <a:latin typeface="Times New Roman" panose="02020603050405020304"/>
                          <a:ea typeface="宋体" panose="02010600030101010101" pitchFamily="2" charset="-122"/>
                        </a:rPr>
                        <a:t>,</a:t>
                      </a:r>
                      <a:r>
                        <a:rPr lang="zh-CN" sz="1100" cap="all">
                          <a:latin typeface="宋体" panose="02010600030101010101" pitchFamily="2" charset="-122"/>
                          <a:ea typeface="宋体" panose="02010600030101010101" pitchFamily="2" charset="-122"/>
                        </a:rPr>
                        <a:t>没有身体接触</a:t>
                      </a:r>
                      <a:r>
                        <a:rPr lang="en-US" altLang="zh-CN" sz="1100" cap="all">
                          <a:latin typeface="Times New Roman" panose="02020603050405020304"/>
                          <a:ea typeface="宋体" panose="02010600030101010101" pitchFamily="2" charset="-122"/>
                        </a:rPr>
                        <a:t>,</a:t>
                      </a:r>
                      <a:r>
                        <a:rPr lang="zh-CN" sz="1100" cap="all">
                          <a:latin typeface="宋体" panose="02010600030101010101" pitchFamily="2" charset="-122"/>
                          <a:ea typeface="宋体" panose="02010600030101010101" pitchFamily="2" charset="-122"/>
                        </a:rPr>
                        <a:t>只有提示或帮助穿戴矫形器</a:t>
                      </a:r>
                      <a:endParaRPr lang="zh-CN" sz="1100" cap="all">
                        <a:latin typeface="宋体" panose="02010600030101010101" pitchFamily="2" charset="-122"/>
                        <a:ea typeface="宋体" panose="02010600030101010101" pitchFamily="2" charset="-122"/>
                      </a:endParaRPr>
                    </a:p>
                    <a:p>
                      <a:pPr marL="0" indent="0" algn="just">
                        <a:lnSpc>
                          <a:spcPct val="150000"/>
                        </a:lnSpc>
                        <a:spcBef>
                          <a:spcPct val="0"/>
                        </a:spcBef>
                        <a:spcAft>
                          <a:spcPct val="0"/>
                        </a:spcAft>
                      </a:pPr>
                      <a:r>
                        <a:rPr lang="zh-CN" sz="1100" cap="all">
                          <a:latin typeface="宋体" panose="02010600030101010101" pitchFamily="2" charset="-122"/>
                          <a:ea typeface="宋体" panose="02010600030101010101" pitchFamily="2" charset="-122"/>
                        </a:rPr>
                        <a:t>帮助限于轻触</a:t>
                      </a:r>
                      <a:r>
                        <a:rPr lang="en-US" altLang="zh-CN" sz="1100" cap="all">
                          <a:latin typeface="Times New Roman" panose="02020603050405020304"/>
                          <a:ea typeface="宋体" panose="02010600030101010101" pitchFamily="2" charset="-122"/>
                        </a:rPr>
                        <a:t>,</a:t>
                      </a:r>
                      <a:r>
                        <a:rPr lang="zh-CN" sz="1100" cap="all">
                          <a:latin typeface="宋体" panose="02010600030101010101" pitchFamily="2" charset="-122"/>
                          <a:ea typeface="宋体" panose="02010600030101010101" pitchFamily="2" charset="-122"/>
                        </a:rPr>
                        <a:t>患者付出</a:t>
                      </a:r>
                      <a:r>
                        <a:rPr lang="en-US" altLang="zh-CN" sz="1100" cap="all">
                          <a:latin typeface="Times New Roman" panose="02020603050405020304"/>
                          <a:ea typeface="宋体" panose="02010600030101010101" pitchFamily="2" charset="-122"/>
                        </a:rPr>
                        <a:t>75%</a:t>
                      </a:r>
                      <a:r>
                        <a:rPr lang="zh-CN" sz="1100" cap="all">
                          <a:latin typeface="宋体" panose="02010600030101010101" pitchFamily="2" charset="-122"/>
                          <a:ea typeface="宋体" panose="02010600030101010101" pitchFamily="2" charset="-122"/>
                        </a:rPr>
                        <a:t>的努力</a:t>
                      </a:r>
                      <a:endParaRPr lang="zh-CN" sz="1100" cap="all">
                        <a:latin typeface="宋体" panose="02010600030101010101" pitchFamily="2" charset="-122"/>
                        <a:ea typeface="宋体" panose="02010600030101010101" pitchFamily="2" charset="-122"/>
                      </a:endParaRPr>
                    </a:p>
                    <a:p>
                      <a:pPr marL="0" indent="0" algn="just">
                        <a:lnSpc>
                          <a:spcPct val="150000"/>
                        </a:lnSpc>
                        <a:spcBef>
                          <a:spcPct val="0"/>
                        </a:spcBef>
                        <a:spcAft>
                          <a:spcPct val="0"/>
                        </a:spcAft>
                      </a:pPr>
                      <a:r>
                        <a:rPr lang="zh-CN" sz="1100" cap="all">
                          <a:latin typeface="宋体" panose="02010600030101010101" pitchFamily="2" charset="-122"/>
                          <a:ea typeface="宋体" panose="02010600030101010101" pitchFamily="2" charset="-122"/>
                        </a:rPr>
                        <a:t>多轻触</a:t>
                      </a:r>
                      <a:r>
                        <a:rPr lang="en-US" altLang="zh-CN" sz="1100" cap="all">
                          <a:latin typeface="Times New Roman" panose="02020603050405020304"/>
                          <a:ea typeface="宋体" panose="02010600030101010101" pitchFamily="2" charset="-122"/>
                        </a:rPr>
                        <a:t>,</a:t>
                      </a:r>
                      <a:r>
                        <a:rPr lang="zh-CN" sz="1100" cap="all">
                          <a:latin typeface="宋体" panose="02010600030101010101" pitchFamily="2" charset="-122"/>
                          <a:ea typeface="宋体" panose="02010600030101010101" pitchFamily="2" charset="-122"/>
                        </a:rPr>
                        <a:t>患者付出</a:t>
                      </a:r>
                      <a:r>
                        <a:rPr lang="en-US" altLang="zh-CN" sz="1100" cap="all">
                          <a:latin typeface="Times New Roman" panose="02020603050405020304"/>
                          <a:ea typeface="宋体" panose="02010600030101010101" pitchFamily="2" charset="-122"/>
                        </a:rPr>
                        <a:t>50%-74%</a:t>
                      </a:r>
                      <a:r>
                        <a:rPr lang="zh-CN" sz="1100" cap="all">
                          <a:latin typeface="宋体" panose="02010600030101010101" pitchFamily="2" charset="-122"/>
                          <a:ea typeface="宋体" panose="02010600030101010101" pitchFamily="2" charset="-122"/>
                        </a:rPr>
                        <a:t>的努力</a:t>
                      </a:r>
                      <a:endParaRPr lang="zh-CN" sz="1100" cap="all">
                        <a:latin typeface="宋体" panose="02010600030101010101" pitchFamily="2" charset="-122"/>
                        <a:ea typeface="宋体" panose="02010600030101010101" pitchFamily="2" charset="-122"/>
                      </a:endParaRPr>
                    </a:p>
                  </a:txBody>
                  <a:tcPr marL="68580" marR="68580" marT="0" marB="0" anchor="t" anchorCtr="0">
                    <a:lnL>
                      <a:noFill/>
                    </a:lnL>
                    <a:lnR>
                      <a:noFill/>
                    </a:lnR>
                    <a:lnT>
                      <a:noFill/>
                    </a:lnT>
                    <a:lnB>
                      <a:noFill/>
                    </a:lnB>
                    <a:noFill/>
                  </a:tcPr>
                </a:tc>
              </a:tr>
              <a:tr h="0">
                <a:tc>
                  <a:txBody>
                    <a:bodyPr/>
                    <a:p>
                      <a:pPr marL="0" indent="0" algn="just">
                        <a:lnSpc>
                          <a:spcPct val="150000"/>
                        </a:lnSpc>
                        <a:spcBef>
                          <a:spcPct val="0"/>
                        </a:spcBef>
                        <a:spcAft>
                          <a:spcPct val="0"/>
                        </a:spcAft>
                      </a:pPr>
                      <a:r>
                        <a:rPr lang="zh-CN" sz="1100" b="0" cap="all">
                          <a:latin typeface="宋体" panose="02010600030101010101" pitchFamily="2" charset="-122"/>
                          <a:ea typeface="宋体" panose="02010600030101010101" pitchFamily="2" charset="-122"/>
                        </a:rPr>
                        <a:t>完全依赖</a:t>
                      </a:r>
                      <a:endParaRPr lang="zh-CN" sz="1100" b="0" cap="all">
                        <a:latin typeface="宋体" panose="02010600030101010101" pitchFamily="2" charset="-122"/>
                        <a:ea typeface="宋体" panose="02010600030101010101" pitchFamily="2" charset="-122"/>
                      </a:endParaRPr>
                    </a:p>
                  </a:txBody>
                  <a:tcPr marL="68580" marR="68580" marT="0" marB="0" anchor="t" anchorCtr="0">
                    <a:lnL>
                      <a:noFill/>
                    </a:lnL>
                    <a:lnR>
                      <a:noFill/>
                    </a:lnR>
                    <a:lnT>
                      <a:noFill/>
                    </a:lnT>
                    <a:lnB w="6350" cap="flat" cmpd="sng">
                      <a:solidFill>
                        <a:srgbClr val="000008"/>
                      </a:solidFill>
                      <a:prstDash val="solid"/>
                      <a:headEnd type="none" w="med" len="med"/>
                      <a:tailEnd type="none" w="med" len="med"/>
                    </a:lnB>
                    <a:solidFill>
                      <a:srgbClr val="F1F1F1"/>
                    </a:solidFill>
                  </a:tcPr>
                </a:tc>
                <a:tc>
                  <a:txBody>
                    <a:bodyPr/>
                    <a:p>
                      <a:pPr marL="0" indent="0" algn="just">
                        <a:lnSpc>
                          <a:spcPct val="150000"/>
                        </a:lnSpc>
                        <a:spcBef>
                          <a:spcPct val="0"/>
                        </a:spcBef>
                        <a:spcAft>
                          <a:spcPct val="0"/>
                        </a:spcAft>
                      </a:pPr>
                      <a:r>
                        <a:rPr lang="zh-CN" sz="1100" cap="all">
                          <a:latin typeface="宋体" panose="02010600030101010101" pitchFamily="2" charset="-122"/>
                          <a:ea typeface="宋体" panose="02010600030101010101" pitchFamily="2" charset="-122"/>
                        </a:rPr>
                        <a:t>最大量帮助</a:t>
                      </a:r>
                      <a:endParaRPr lang="zh-CN" sz="1100" cap="all">
                        <a:latin typeface="宋体" panose="02010600030101010101" pitchFamily="2" charset="-122"/>
                        <a:ea typeface="宋体" panose="02010600030101010101" pitchFamily="2" charset="-122"/>
                      </a:endParaRPr>
                    </a:p>
                    <a:p>
                      <a:pPr marL="0" indent="0" algn="just">
                        <a:lnSpc>
                          <a:spcPct val="150000"/>
                        </a:lnSpc>
                        <a:spcBef>
                          <a:spcPct val="0"/>
                        </a:spcBef>
                        <a:spcAft>
                          <a:spcPct val="0"/>
                        </a:spcAft>
                      </a:pPr>
                      <a:r>
                        <a:rPr lang="zh-CN" sz="1100" cap="all">
                          <a:latin typeface="宋体" panose="02010600030101010101" pitchFamily="2" charset="-122"/>
                          <a:ea typeface="宋体" panose="02010600030101010101" pitchFamily="2" charset="-122"/>
                        </a:rPr>
                        <a:t>完全帮助</a:t>
                      </a:r>
                      <a:endParaRPr lang="zh-CN" sz="1100" cap="all">
                        <a:latin typeface="宋体" panose="02010600030101010101" pitchFamily="2" charset="-122"/>
                        <a:ea typeface="宋体" panose="02010600030101010101" pitchFamily="2" charset="-122"/>
                      </a:endParaRPr>
                    </a:p>
                  </a:txBody>
                  <a:tcPr marL="68580" marR="68580" marT="0" marB="0" anchor="t" anchorCtr="0">
                    <a:lnL>
                      <a:noFill/>
                    </a:lnL>
                    <a:lnR>
                      <a:noFill/>
                    </a:lnR>
                    <a:lnT>
                      <a:noFill/>
                    </a:lnT>
                    <a:lnB w="6350" cap="flat" cmpd="sng">
                      <a:solidFill>
                        <a:srgbClr val="000008"/>
                      </a:solidFill>
                      <a:prstDash val="solid"/>
                      <a:headEnd type="none" w="med" len="med"/>
                      <a:tailEnd type="none" w="med" len="med"/>
                    </a:lnB>
                    <a:solidFill>
                      <a:srgbClr val="F1F1F1"/>
                    </a:solidFill>
                  </a:tcPr>
                </a:tc>
                <a:tc>
                  <a:txBody>
                    <a:bodyPr/>
                    <a:p>
                      <a:pPr marL="0" indent="0" algn="just">
                        <a:lnSpc>
                          <a:spcPct val="150000"/>
                        </a:lnSpc>
                        <a:spcBef>
                          <a:spcPct val="0"/>
                        </a:spcBef>
                        <a:spcAft>
                          <a:spcPct val="0"/>
                        </a:spcAft>
                      </a:pPr>
                      <a:r>
                        <a:rPr lang="en-US" altLang="zh-CN" sz="1100" cap="all">
                          <a:latin typeface="Times New Roman" panose="02020603050405020304"/>
                          <a:ea typeface="宋体" panose="02010600030101010101" pitchFamily="2" charset="-122"/>
                        </a:rPr>
                        <a:t>2</a:t>
                      </a:r>
                      <a:endParaRPr lang="en-US" altLang="zh-CN" sz="1100" cap="all">
                        <a:latin typeface="Times New Roman" panose="02020603050405020304"/>
                        <a:ea typeface="宋体" panose="02010600030101010101" pitchFamily="2" charset="-122"/>
                      </a:endParaRPr>
                    </a:p>
                    <a:p>
                      <a:pPr marL="0" indent="0" algn="just">
                        <a:lnSpc>
                          <a:spcPct val="150000"/>
                        </a:lnSpc>
                        <a:spcBef>
                          <a:spcPct val="0"/>
                        </a:spcBef>
                        <a:spcAft>
                          <a:spcPct val="0"/>
                        </a:spcAft>
                      </a:pPr>
                      <a:r>
                        <a:rPr lang="en-US" altLang="zh-CN" sz="1100" cap="all">
                          <a:latin typeface="Times New Roman" panose="02020603050405020304"/>
                          <a:ea typeface="宋体" panose="02010600030101010101" pitchFamily="2" charset="-122"/>
                        </a:rPr>
                        <a:t>1</a:t>
                      </a:r>
                      <a:endParaRPr lang="en-US" altLang="zh-CN" sz="1100" cap="all">
                        <a:latin typeface="Times New Roman" panose="02020603050405020304"/>
                        <a:ea typeface="宋体" panose="02010600030101010101" pitchFamily="2" charset="-122"/>
                      </a:endParaRPr>
                    </a:p>
                  </a:txBody>
                  <a:tcPr marL="68580" marR="68580" marT="0" marB="0" anchor="t" anchorCtr="0">
                    <a:lnL>
                      <a:noFill/>
                    </a:lnL>
                    <a:lnR>
                      <a:noFill/>
                    </a:lnR>
                    <a:lnT>
                      <a:noFill/>
                    </a:lnT>
                    <a:lnB w="6350" cap="flat" cmpd="sng">
                      <a:solidFill>
                        <a:srgbClr val="000008"/>
                      </a:solidFill>
                      <a:prstDash val="solid"/>
                      <a:headEnd type="none" w="med" len="med"/>
                      <a:tailEnd type="none" w="med" len="med"/>
                    </a:lnB>
                    <a:solidFill>
                      <a:srgbClr val="F1F1F1"/>
                    </a:solidFill>
                  </a:tcPr>
                </a:tc>
                <a:tc>
                  <a:txBody>
                    <a:bodyPr/>
                    <a:p>
                      <a:pPr marL="0" indent="0" algn="just">
                        <a:lnSpc>
                          <a:spcPct val="150000"/>
                        </a:lnSpc>
                        <a:spcBef>
                          <a:spcPct val="0"/>
                        </a:spcBef>
                        <a:spcAft>
                          <a:spcPct val="0"/>
                        </a:spcAft>
                      </a:pPr>
                      <a:r>
                        <a:rPr lang="zh-CN" sz="1100" cap="all">
                          <a:latin typeface="宋体" panose="02010600030101010101" pitchFamily="2" charset="-122"/>
                          <a:ea typeface="宋体" panose="02010600030101010101" pitchFamily="2" charset="-122"/>
                        </a:rPr>
                        <a:t>患者主动完成</a:t>
                      </a:r>
                      <a:r>
                        <a:rPr lang="en-US" altLang="zh-CN" sz="1100" cap="all">
                          <a:latin typeface="Times New Roman" panose="02020603050405020304"/>
                          <a:ea typeface="宋体" panose="02010600030101010101" pitchFamily="2" charset="-122"/>
                        </a:rPr>
                        <a:t>25%-49%</a:t>
                      </a:r>
                      <a:r>
                        <a:rPr lang="zh-CN" sz="1100" cap="all">
                          <a:latin typeface="宋体" panose="02010600030101010101" pitchFamily="2" charset="-122"/>
                          <a:ea typeface="宋体" panose="02010600030101010101" pitchFamily="2" charset="-122"/>
                        </a:rPr>
                        <a:t>的活动</a:t>
                      </a:r>
                      <a:endParaRPr lang="zh-CN" sz="1100" cap="all">
                        <a:latin typeface="宋体" panose="02010600030101010101" pitchFamily="2" charset="-122"/>
                        <a:ea typeface="宋体" panose="02010600030101010101" pitchFamily="2" charset="-122"/>
                      </a:endParaRPr>
                    </a:p>
                    <a:p>
                      <a:pPr marL="0" indent="0" algn="just">
                        <a:lnSpc>
                          <a:spcPct val="150000"/>
                        </a:lnSpc>
                        <a:spcBef>
                          <a:spcPct val="0"/>
                        </a:spcBef>
                        <a:spcAft>
                          <a:spcPct val="0"/>
                        </a:spcAft>
                      </a:pPr>
                      <a:r>
                        <a:rPr lang="zh-CN" sz="1100" cap="all">
                          <a:latin typeface="宋体" panose="02010600030101010101" pitchFamily="2" charset="-122"/>
                          <a:ea typeface="宋体" panose="02010600030101010101" pitchFamily="2" charset="-122"/>
                        </a:rPr>
                        <a:t>患者主动完成</a:t>
                      </a:r>
                      <a:r>
                        <a:rPr lang="en-US" altLang="zh-CN" sz="1100" cap="all">
                          <a:latin typeface="Times New Roman" panose="02020603050405020304"/>
                          <a:ea typeface="宋体" panose="02010600030101010101" pitchFamily="2" charset="-122"/>
                        </a:rPr>
                        <a:t>&lt;25%</a:t>
                      </a:r>
                      <a:r>
                        <a:rPr lang="zh-CN" sz="1100" cap="all">
                          <a:latin typeface="宋体" panose="02010600030101010101" pitchFamily="2" charset="-122"/>
                          <a:ea typeface="宋体" panose="02010600030101010101" pitchFamily="2" charset="-122"/>
                        </a:rPr>
                        <a:t>的活动</a:t>
                      </a:r>
                      <a:r>
                        <a:rPr lang="en-US" altLang="zh-CN" sz="1100" cap="all">
                          <a:latin typeface="Times New Roman" panose="02020603050405020304"/>
                          <a:ea typeface="宋体" panose="02010600030101010101" pitchFamily="2" charset="-122"/>
                        </a:rPr>
                        <a:t>,</a:t>
                      </a:r>
                      <a:r>
                        <a:rPr lang="zh-CN" sz="1100" cap="all">
                          <a:latin typeface="宋体" panose="02010600030101010101" pitchFamily="2" charset="-122"/>
                          <a:ea typeface="宋体" panose="02010600030101010101" pitchFamily="2" charset="-122"/>
                        </a:rPr>
                        <a:t>完全由别人帮助</a:t>
                      </a:r>
                      <a:endParaRPr lang="zh-CN" sz="1100" cap="all">
                        <a:latin typeface="宋体" panose="02010600030101010101" pitchFamily="2" charset="-122"/>
                        <a:ea typeface="宋体" panose="02010600030101010101" pitchFamily="2" charset="-122"/>
                      </a:endParaRPr>
                    </a:p>
                  </a:txBody>
                  <a:tcPr marL="68580" marR="68580" marT="0" marB="0" anchor="t" anchorCtr="0">
                    <a:lnL>
                      <a:noFill/>
                    </a:lnL>
                    <a:lnR>
                      <a:noFill/>
                    </a:lnR>
                    <a:lnT>
                      <a:noFill/>
                    </a:lnT>
                    <a:lnB w="6350" cap="flat" cmpd="sng">
                      <a:solidFill>
                        <a:srgbClr val="000008"/>
                      </a:solidFill>
                      <a:prstDash val="solid"/>
                      <a:headEnd type="none" w="med" len="med"/>
                      <a:tailEnd type="none" w="med" len="med"/>
                    </a:lnB>
                    <a:solidFill>
                      <a:srgbClr val="F1F1F1"/>
                    </a:solidFill>
                  </a:tcPr>
                </a:tc>
              </a:tr>
            </a:tbl>
          </a:graphicData>
        </a:graphic>
      </p:graphicFrame>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矩形 34"/>
          <p:cNvSpPr/>
          <p:nvPr/>
        </p:nvSpPr>
        <p:spPr>
          <a:xfrm>
            <a:off x="0" y="5588000"/>
            <a:ext cx="12192000" cy="1270000"/>
          </a:xfrm>
          <a:prstGeom prst="rect">
            <a:avLst/>
          </a:prstGeom>
          <a:solidFill>
            <a:srgbClr val="7FC2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圆角 35"/>
          <p:cNvSpPr/>
          <p:nvPr/>
        </p:nvSpPr>
        <p:spPr>
          <a:xfrm>
            <a:off x="519321" y="1553029"/>
            <a:ext cx="5322678" cy="4601028"/>
          </a:xfrm>
          <a:prstGeom prst="roundRect">
            <a:avLst>
              <a:gd name="adj" fmla="val 3949"/>
            </a:avLst>
          </a:prstGeom>
          <a:solidFill>
            <a:schemeClr val="bg1"/>
          </a:solidFill>
          <a:ln>
            <a:solidFill>
              <a:srgbClr val="417F54">
                <a:alpha val="10000"/>
              </a:srgbClr>
            </a:solidFill>
          </a:ln>
          <a:effectLst>
            <a:outerShdw blurRad="177800" dist="127000" dir="5400000" algn="ctr" rotWithShape="0">
              <a:srgbClr val="417F54">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Sans Normal" panose="00000500000000000000" pitchFamily="2" charset="-122"/>
              <a:ea typeface="MiSans Normal" panose="00000500000000000000" pitchFamily="2" charset="-122"/>
            </a:endParaRPr>
          </a:p>
        </p:txBody>
      </p:sp>
      <p:sp>
        <p:nvSpPr>
          <p:cNvPr id="19" name="文本框 18"/>
          <p:cNvSpPr txBox="1"/>
          <p:nvPr/>
        </p:nvSpPr>
        <p:spPr>
          <a:xfrm>
            <a:off x="5919470" y="2266315"/>
            <a:ext cx="6095365" cy="230695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Katz </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日常生活功能指数评价量表是根据人体功能发育学的规律制定的，分级简单有效。此表将日常生活活动能力分成</a:t>
            </a:r>
            <a:r>
              <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 6 </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个方面，主要用于评定老年人的功能性日常生活能力。此表可以快速评估老年人是否能够独立完成穿脱衣物等日常生活活动。此表中每项的分值为</a:t>
            </a:r>
            <a:r>
              <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 0</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a:t>
            </a:r>
            <a:r>
              <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2 </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分，穿脱衣物（更衣）评分为其中一项，包括取衣、穿脱衣、系纽扣、系鞋带等内容。</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p:txBody>
      </p:sp>
      <p:sp>
        <p:nvSpPr>
          <p:cNvPr id="37" name="文本框 36"/>
          <p:cNvSpPr txBox="1"/>
          <p:nvPr/>
        </p:nvSpPr>
        <p:spPr>
          <a:xfrm>
            <a:off x="1062990" y="1943735"/>
            <a:ext cx="4466590" cy="4603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altLang="zh-CN" sz="2400" dirty="0">
                <a:solidFill>
                  <a:srgbClr val="417F54"/>
                </a:solidFill>
                <a:latin typeface="思源宋体 CN Heavy" panose="02020900000000000000" pitchFamily="18" charset="-122"/>
                <a:ea typeface="思源宋体 CN Heavy" panose="02020900000000000000" pitchFamily="18" charset="-122"/>
                <a:cs typeface="+mn-ea"/>
                <a:sym typeface="+mn-lt"/>
              </a:rPr>
              <a:t>Katz</a:t>
            </a:r>
            <a:r>
              <a:rPr lang="zh-CN" altLang="en-US" sz="2400" dirty="0">
                <a:solidFill>
                  <a:srgbClr val="417F54"/>
                </a:solidFill>
                <a:latin typeface="思源宋体 CN Heavy" panose="02020900000000000000" pitchFamily="18" charset="-122"/>
                <a:ea typeface="思源宋体 CN Heavy" panose="02020900000000000000" pitchFamily="18" charset="-122"/>
                <a:cs typeface="+mn-ea"/>
                <a:sym typeface="+mn-lt"/>
              </a:rPr>
              <a:t>量表更衣评分标准</a:t>
            </a:r>
            <a:endParaRPr lang="zh-CN" altLang="en-US" sz="2400" dirty="0">
              <a:solidFill>
                <a:srgbClr val="417F54"/>
              </a:solidFill>
              <a:latin typeface="思源宋体 CN Heavy" panose="02020900000000000000" pitchFamily="18" charset="-122"/>
              <a:ea typeface="思源宋体 CN Heavy" panose="02020900000000000000" pitchFamily="18" charset="-122"/>
              <a:cs typeface="+mn-ea"/>
              <a:sym typeface="+mn-lt"/>
            </a:endParaRPr>
          </a:p>
        </p:txBody>
      </p:sp>
      <p:grpSp>
        <p:nvGrpSpPr>
          <p:cNvPr id="43" name="组合 42"/>
          <p:cNvGrpSpPr/>
          <p:nvPr/>
        </p:nvGrpSpPr>
        <p:grpSpPr>
          <a:xfrm>
            <a:off x="407533" y="562624"/>
            <a:ext cx="6014936" cy="576000"/>
            <a:chOff x="349477" y="620680"/>
            <a:chExt cx="6014936" cy="576000"/>
          </a:xfrm>
        </p:grpSpPr>
        <p:sp>
          <p:nvSpPr>
            <p:cNvPr id="44" name="矩形: 圆角 43"/>
            <p:cNvSpPr>
              <a:spLocks noChangeAspect="1"/>
            </p:cNvSpPr>
            <p:nvPr/>
          </p:nvSpPr>
          <p:spPr>
            <a:xfrm>
              <a:off x="349477" y="620680"/>
              <a:ext cx="576000" cy="576000"/>
            </a:xfrm>
            <a:prstGeom prst="roundRect">
              <a:avLst>
                <a:gd name="adj" fmla="val 50000"/>
              </a:avLst>
            </a:prstGeom>
            <a:solidFill>
              <a:srgbClr val="9E3537"/>
            </a:solidFill>
            <a:ln>
              <a:noFill/>
            </a:ln>
            <a:effectLst>
              <a:outerShdw blurRad="304800" dist="127000" dir="2700000" algn="ctr" rotWithShape="0">
                <a:srgbClr val="9E3537">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n-US">
                  <a:solidFill>
                    <a:schemeClr val="lt1"/>
                  </a:solidFill>
                </a:defRP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en-US" altLang="zh-CN" sz="2800" dirty="0">
                  <a:solidFill>
                    <a:schemeClr val="bg1"/>
                  </a:solidFill>
                  <a:latin typeface="思源宋体 CN Heavy" panose="02020900000000000000" pitchFamily="18" charset="-122"/>
                  <a:ea typeface="思源宋体 CN Heavy" panose="02020900000000000000" pitchFamily="18" charset="-122"/>
                </a:rPr>
                <a:t>3</a:t>
              </a:r>
              <a:endParaRPr lang="zh-CN" altLang="en-US" sz="2800" dirty="0">
                <a:solidFill>
                  <a:schemeClr val="bg1"/>
                </a:solidFill>
                <a:latin typeface="思源宋体 CN Heavy" panose="02020900000000000000" pitchFamily="18" charset="-122"/>
                <a:ea typeface="思源宋体 CN Heavy" panose="02020900000000000000" pitchFamily="18" charset="-122"/>
              </a:endParaRPr>
            </a:p>
          </p:txBody>
        </p:sp>
        <p:sp>
          <p:nvSpPr>
            <p:cNvPr id="45" name="矩形 44"/>
            <p:cNvSpPr/>
            <p:nvPr/>
          </p:nvSpPr>
          <p:spPr>
            <a:xfrm>
              <a:off x="1005648" y="647070"/>
              <a:ext cx="5358765" cy="521970"/>
            </a:xfrm>
            <a:prstGeom prst="rect">
              <a:avLst/>
            </a:prstGeom>
          </p:spPr>
          <p:txBody>
            <a:bodyPr wrap="non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lang="en-US" altLang="zh-CN" sz="2800" dirty="0">
                  <a:solidFill>
                    <a:srgbClr val="417F54"/>
                  </a:solidFill>
                  <a:latin typeface="思源宋体 CN Heavy" panose="02020900000000000000" pitchFamily="18" charset="-122"/>
                  <a:ea typeface="思源宋体 CN Heavy" panose="02020900000000000000" pitchFamily="18" charset="-122"/>
                </a:rPr>
                <a:t>Katz </a:t>
              </a:r>
              <a:r>
                <a:rPr lang="zh-CN" altLang="en-US" sz="2800" dirty="0">
                  <a:solidFill>
                    <a:srgbClr val="417F54"/>
                  </a:solidFill>
                  <a:latin typeface="思源宋体 CN Heavy" panose="02020900000000000000" pitchFamily="18" charset="-122"/>
                  <a:ea typeface="思源宋体 CN Heavy" panose="02020900000000000000" pitchFamily="18" charset="-122"/>
                </a:rPr>
                <a:t>日常生活功能指数评价量表</a:t>
              </a:r>
              <a:endParaRPr lang="en-US" altLang="zh-CN" sz="2800" dirty="0">
                <a:solidFill>
                  <a:srgbClr val="417F54"/>
                </a:solidFill>
                <a:latin typeface="思源宋体 CN Heavy" panose="02020900000000000000" pitchFamily="18" charset="-122"/>
                <a:ea typeface="思源宋体 CN Heavy" panose="02020900000000000000" pitchFamily="18" charset="-122"/>
              </a:endParaRPr>
            </a:p>
          </p:txBody>
        </p:sp>
      </p:grpSp>
      <p:graphicFrame>
        <p:nvGraphicFramePr>
          <p:cNvPr id="3" name="表格 2"/>
          <p:cNvGraphicFramePr/>
          <p:nvPr/>
        </p:nvGraphicFramePr>
        <p:xfrm>
          <a:off x="615950" y="3514090"/>
          <a:ext cx="5267960" cy="1005840"/>
        </p:xfrm>
        <a:graphic>
          <a:graphicData uri="http://schemas.openxmlformats.org/drawingml/2006/table">
            <a:tbl>
              <a:tblPr/>
              <a:tblGrid>
                <a:gridCol w="3687445"/>
                <a:gridCol w="1580515"/>
              </a:tblGrid>
              <a:tr h="0">
                <a:tc>
                  <a:txBody>
                    <a:bodyPr/>
                    <a:p>
                      <a:pPr marL="0" indent="0" algn="just">
                        <a:lnSpc>
                          <a:spcPct val="150000"/>
                        </a:lnSpc>
                        <a:spcBef>
                          <a:spcPct val="0"/>
                        </a:spcBef>
                        <a:spcAft>
                          <a:spcPct val="0"/>
                        </a:spcAft>
                      </a:pPr>
                      <a:r>
                        <a:rPr lang="zh-CN" sz="1100" b="1" cap="all">
                          <a:latin typeface="Times New Roman" panose="02020603050405020304"/>
                          <a:ea typeface="宋体" panose="02010600030101010101" pitchFamily="2" charset="-122"/>
                        </a:rPr>
                        <a:t>项目</a:t>
                      </a:r>
                      <a:endParaRPr lang="zh-CN" sz="1100" b="1" cap="all">
                        <a:latin typeface="Times New Roman" panose="02020603050405020304"/>
                        <a:ea typeface="宋体" panose="02010600030101010101" pitchFamily="2" charset="-122"/>
                      </a:endParaRPr>
                    </a:p>
                  </a:txBody>
                  <a:tcPr marL="68580" marR="68580" marT="0" marB="0" anchor="t" anchorCtr="0">
                    <a:lnL>
                      <a:noFill/>
                    </a:lnL>
                    <a:lnR>
                      <a:noFill/>
                    </a:lnR>
                    <a:lnT w="6350" cap="flat" cmpd="sng">
                      <a:solidFill>
                        <a:srgbClr val="000008"/>
                      </a:solidFill>
                      <a:prstDash val="solid"/>
                      <a:headEnd type="none" w="med" len="med"/>
                      <a:tailEnd type="none" w="med" len="med"/>
                    </a:lnT>
                    <a:lnB w="6350" cap="flat" cmpd="sng">
                      <a:solidFill>
                        <a:srgbClr val="7E7E7E"/>
                      </a:solidFill>
                      <a:prstDash val="solid"/>
                      <a:headEnd type="none" w="med" len="med"/>
                      <a:tailEnd type="none" w="med" len="med"/>
                    </a:lnB>
                    <a:noFill/>
                  </a:tcPr>
                </a:tc>
                <a:tc>
                  <a:txBody>
                    <a:bodyPr/>
                    <a:p>
                      <a:pPr marL="0" indent="0" algn="just">
                        <a:lnSpc>
                          <a:spcPct val="150000"/>
                        </a:lnSpc>
                        <a:spcBef>
                          <a:spcPct val="0"/>
                        </a:spcBef>
                        <a:spcAft>
                          <a:spcPct val="0"/>
                        </a:spcAft>
                      </a:pPr>
                      <a:r>
                        <a:rPr lang="zh-CN" sz="1100" b="1" cap="all">
                          <a:latin typeface="Times New Roman" panose="02020603050405020304"/>
                          <a:ea typeface="宋体" panose="02010600030101010101" pitchFamily="2" charset="-122"/>
                        </a:rPr>
                        <a:t>分值</a:t>
                      </a:r>
                      <a:endParaRPr lang="zh-CN" sz="1100" b="1" cap="all">
                        <a:latin typeface="Times New Roman" panose="02020603050405020304"/>
                        <a:ea typeface="宋体" panose="02010600030101010101" pitchFamily="2" charset="-122"/>
                      </a:endParaRPr>
                    </a:p>
                  </a:txBody>
                  <a:tcPr marL="68580" marR="68580" marT="0" marB="0" anchor="t" anchorCtr="0">
                    <a:lnL>
                      <a:noFill/>
                    </a:lnL>
                    <a:lnR>
                      <a:noFill/>
                    </a:lnR>
                    <a:lnT w="6350" cap="flat" cmpd="sng">
                      <a:solidFill>
                        <a:srgbClr val="000008"/>
                      </a:solidFill>
                      <a:prstDash val="solid"/>
                      <a:headEnd type="none" w="med" len="med"/>
                      <a:tailEnd type="none" w="med" len="med"/>
                    </a:lnT>
                    <a:lnB w="6350" cap="flat" cmpd="sng">
                      <a:solidFill>
                        <a:srgbClr val="7E7E7E"/>
                      </a:solidFill>
                      <a:prstDash val="solid"/>
                      <a:headEnd type="none" w="med" len="med"/>
                      <a:tailEnd type="none" w="med" len="med"/>
                    </a:lnB>
                    <a:noFill/>
                  </a:tcPr>
                </a:tc>
              </a:tr>
              <a:tr h="0">
                <a:tc>
                  <a:txBody>
                    <a:bodyPr/>
                    <a:p>
                      <a:pPr marL="0" indent="0" algn="just">
                        <a:lnSpc>
                          <a:spcPct val="150000"/>
                        </a:lnSpc>
                        <a:spcBef>
                          <a:spcPct val="0"/>
                        </a:spcBef>
                        <a:spcAft>
                          <a:spcPct val="0"/>
                        </a:spcAft>
                      </a:pPr>
                      <a:r>
                        <a:rPr lang="zh-CN" sz="1100" b="0" cap="all">
                          <a:latin typeface="Times New Roman" panose="02020603050405020304"/>
                          <a:ea typeface="宋体" panose="02010600030101010101" pitchFamily="2" charset="-122"/>
                        </a:rPr>
                        <a:t>完全独立完成</a:t>
                      </a:r>
                      <a:endParaRPr lang="zh-CN" sz="1100" b="0" cap="all">
                        <a:latin typeface="Times New Roman" panose="02020603050405020304"/>
                        <a:ea typeface="宋体" panose="02010600030101010101" pitchFamily="2" charset="-122"/>
                      </a:endParaRPr>
                    </a:p>
                  </a:txBody>
                  <a:tcPr marL="68580" marR="68580" marT="0" marB="0" anchor="t" anchorCtr="0">
                    <a:lnL>
                      <a:noFill/>
                    </a:lnL>
                    <a:lnR>
                      <a:noFill/>
                    </a:lnR>
                    <a:lnT w="6350" cap="flat" cmpd="sng">
                      <a:solidFill>
                        <a:srgbClr val="7E7E7E"/>
                      </a:solidFill>
                      <a:prstDash val="solid"/>
                      <a:headEnd type="none" w="med" len="med"/>
                      <a:tailEnd type="none" w="med" len="med"/>
                    </a:lnT>
                    <a:lnB>
                      <a:noFill/>
                    </a:lnB>
                    <a:solidFill>
                      <a:srgbClr val="F1F1F1"/>
                    </a:solidFill>
                  </a:tcPr>
                </a:tc>
                <a:tc>
                  <a:txBody>
                    <a:bodyPr/>
                    <a:p>
                      <a:pPr marL="0" indent="0" algn="just">
                        <a:lnSpc>
                          <a:spcPct val="150000"/>
                        </a:lnSpc>
                        <a:spcBef>
                          <a:spcPct val="0"/>
                        </a:spcBef>
                        <a:spcAft>
                          <a:spcPct val="0"/>
                        </a:spcAft>
                      </a:pPr>
                      <a:r>
                        <a:rPr lang="en-US" altLang="zh-CN" sz="1100">
                          <a:latin typeface="Times New Roman" panose="02020603050405020304"/>
                          <a:ea typeface="Times New Roman" panose="02020603050405020304"/>
                        </a:rPr>
                        <a:t>2</a:t>
                      </a:r>
                      <a:endParaRPr lang="en-US" altLang="zh-CN" sz="1100">
                        <a:latin typeface="Times New Roman" panose="02020603050405020304"/>
                        <a:ea typeface="Times New Roman" panose="02020603050405020304"/>
                      </a:endParaRPr>
                    </a:p>
                  </a:txBody>
                  <a:tcPr marL="68580" marR="68580" marT="0" marB="0" anchor="t" anchorCtr="0">
                    <a:lnL>
                      <a:noFill/>
                    </a:lnL>
                    <a:lnR>
                      <a:noFill/>
                    </a:lnR>
                    <a:lnT w="6350" cap="flat" cmpd="sng">
                      <a:solidFill>
                        <a:srgbClr val="7E7E7E"/>
                      </a:solidFill>
                      <a:prstDash val="solid"/>
                      <a:headEnd type="none" w="med" len="med"/>
                      <a:tailEnd type="none" w="med" len="med"/>
                    </a:lnT>
                    <a:lnB>
                      <a:noFill/>
                    </a:lnB>
                    <a:solidFill>
                      <a:srgbClr val="F1F1F1"/>
                    </a:solidFill>
                  </a:tcPr>
                </a:tc>
              </a:tr>
              <a:tr h="0">
                <a:tc>
                  <a:txBody>
                    <a:bodyPr/>
                    <a:p>
                      <a:pPr marL="0" indent="0" algn="just">
                        <a:lnSpc>
                          <a:spcPct val="150000"/>
                        </a:lnSpc>
                        <a:spcBef>
                          <a:spcPct val="0"/>
                        </a:spcBef>
                        <a:spcAft>
                          <a:spcPct val="0"/>
                        </a:spcAft>
                      </a:pPr>
                      <a:r>
                        <a:rPr lang="zh-CN" sz="1100" b="0" cap="all">
                          <a:latin typeface="Times New Roman" panose="02020603050405020304"/>
                          <a:ea typeface="宋体" panose="02010600030101010101" pitchFamily="2" charset="-122"/>
                        </a:rPr>
                        <a:t>仅需要部分帮助，如系鞋带</a:t>
                      </a:r>
                      <a:endParaRPr lang="zh-CN" sz="1100" b="0" cap="all">
                        <a:latin typeface="Times New Roman" panose="02020603050405020304"/>
                        <a:ea typeface="宋体" panose="02010600030101010101" pitchFamily="2" charset="-122"/>
                      </a:endParaRPr>
                    </a:p>
                  </a:txBody>
                  <a:tcPr marL="68580" marR="68580" marT="0" marB="0" anchor="t" anchorCtr="0">
                    <a:lnL>
                      <a:noFill/>
                    </a:lnL>
                    <a:lnR>
                      <a:noFill/>
                    </a:lnR>
                    <a:lnT>
                      <a:noFill/>
                    </a:lnT>
                    <a:lnB>
                      <a:noFill/>
                    </a:lnB>
                    <a:noFill/>
                  </a:tcPr>
                </a:tc>
                <a:tc>
                  <a:txBody>
                    <a:bodyPr/>
                    <a:p>
                      <a:pPr marL="0" indent="0" algn="just">
                        <a:lnSpc>
                          <a:spcPct val="150000"/>
                        </a:lnSpc>
                        <a:spcBef>
                          <a:spcPct val="0"/>
                        </a:spcBef>
                        <a:spcAft>
                          <a:spcPct val="0"/>
                        </a:spcAft>
                      </a:pPr>
                      <a:r>
                        <a:rPr lang="en-US" altLang="zh-CN" sz="1100">
                          <a:latin typeface="Times New Roman" panose="02020603050405020304"/>
                          <a:ea typeface="Times New Roman" panose="02020603050405020304"/>
                        </a:rPr>
                        <a:t>1</a:t>
                      </a:r>
                      <a:endParaRPr lang="en-US" altLang="zh-CN" sz="1100">
                        <a:latin typeface="Times New Roman" panose="02020603050405020304"/>
                        <a:ea typeface="Times New Roman" panose="02020603050405020304"/>
                      </a:endParaRPr>
                    </a:p>
                  </a:txBody>
                  <a:tcPr marL="68580" marR="68580" marT="0" marB="0" anchor="t" anchorCtr="0">
                    <a:lnL>
                      <a:noFill/>
                    </a:lnL>
                    <a:lnR>
                      <a:noFill/>
                    </a:lnR>
                    <a:lnT>
                      <a:noFill/>
                    </a:lnT>
                    <a:lnB>
                      <a:noFill/>
                    </a:lnB>
                    <a:noFill/>
                  </a:tcPr>
                </a:tc>
              </a:tr>
              <a:tr h="0">
                <a:tc>
                  <a:txBody>
                    <a:bodyPr/>
                    <a:p>
                      <a:pPr marL="0" indent="0" algn="just">
                        <a:lnSpc>
                          <a:spcPct val="150000"/>
                        </a:lnSpc>
                        <a:spcBef>
                          <a:spcPct val="0"/>
                        </a:spcBef>
                        <a:spcAft>
                          <a:spcPct val="0"/>
                        </a:spcAft>
                      </a:pPr>
                      <a:r>
                        <a:rPr lang="zh-CN" sz="1100" b="0" cap="all">
                          <a:latin typeface="Times New Roman" panose="02020603050405020304"/>
                          <a:ea typeface="宋体" panose="02010600030101010101" pitchFamily="2" charset="-122"/>
                        </a:rPr>
                        <a:t>需要大量帮助，如取衣、穿衣需要协助</a:t>
                      </a:r>
                      <a:endParaRPr lang="zh-CN" sz="1100" b="0" cap="all">
                        <a:latin typeface="Times New Roman" panose="02020603050405020304"/>
                        <a:ea typeface="宋体" panose="02010600030101010101" pitchFamily="2" charset="-122"/>
                      </a:endParaRPr>
                    </a:p>
                  </a:txBody>
                  <a:tcPr marL="68580" marR="68580" marT="0" marB="0" anchor="t" anchorCtr="0">
                    <a:lnL>
                      <a:noFill/>
                    </a:lnL>
                    <a:lnR>
                      <a:noFill/>
                    </a:lnR>
                    <a:lnT>
                      <a:noFill/>
                    </a:lnT>
                    <a:lnB w="6350" cap="flat" cmpd="sng">
                      <a:solidFill>
                        <a:srgbClr val="000008"/>
                      </a:solidFill>
                      <a:prstDash val="solid"/>
                      <a:headEnd type="none" w="med" len="med"/>
                      <a:tailEnd type="none" w="med" len="med"/>
                    </a:lnB>
                    <a:solidFill>
                      <a:srgbClr val="F1F1F1"/>
                    </a:solidFill>
                  </a:tcPr>
                </a:tc>
                <a:tc>
                  <a:txBody>
                    <a:bodyPr/>
                    <a:p>
                      <a:pPr marL="0" indent="0" algn="just">
                        <a:lnSpc>
                          <a:spcPct val="150000"/>
                        </a:lnSpc>
                        <a:spcBef>
                          <a:spcPct val="0"/>
                        </a:spcBef>
                        <a:spcAft>
                          <a:spcPct val="0"/>
                        </a:spcAft>
                      </a:pPr>
                      <a:r>
                        <a:rPr lang="en-US" altLang="zh-CN" sz="1100">
                          <a:latin typeface="Times New Roman" panose="02020603050405020304"/>
                          <a:ea typeface="Times New Roman" panose="02020603050405020304"/>
                        </a:rPr>
                        <a:t>0</a:t>
                      </a:r>
                      <a:endParaRPr lang="en-US" altLang="zh-CN" sz="1100">
                        <a:latin typeface="Times New Roman" panose="02020603050405020304"/>
                        <a:ea typeface="Times New Roman" panose="02020603050405020304"/>
                      </a:endParaRPr>
                    </a:p>
                  </a:txBody>
                  <a:tcPr marL="68580" marR="68580" marT="0" marB="0" anchor="t" anchorCtr="0">
                    <a:lnL>
                      <a:noFill/>
                    </a:lnL>
                    <a:lnR>
                      <a:noFill/>
                    </a:lnR>
                    <a:lnT>
                      <a:noFill/>
                    </a:lnT>
                    <a:lnB w="6350" cap="flat" cmpd="sng">
                      <a:solidFill>
                        <a:srgbClr val="000008"/>
                      </a:solidFill>
                      <a:prstDash val="solid"/>
                      <a:headEnd type="none" w="med" len="med"/>
                      <a:tailEnd type="none" w="med" len="med"/>
                    </a:lnB>
                    <a:solidFill>
                      <a:srgbClr val="F1F1F1"/>
                    </a:solidFill>
                  </a:tcPr>
                </a:tc>
              </a:tr>
            </a:tbl>
          </a:graphicData>
        </a:graphic>
      </p:graphicFrame>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矩形 34"/>
          <p:cNvSpPr/>
          <p:nvPr/>
        </p:nvSpPr>
        <p:spPr>
          <a:xfrm>
            <a:off x="0" y="5588000"/>
            <a:ext cx="12192000" cy="1270000"/>
          </a:xfrm>
          <a:prstGeom prst="rect">
            <a:avLst/>
          </a:prstGeom>
          <a:solidFill>
            <a:srgbClr val="7FC2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3" name="组合 42"/>
          <p:cNvGrpSpPr/>
          <p:nvPr/>
        </p:nvGrpSpPr>
        <p:grpSpPr>
          <a:xfrm>
            <a:off x="407533" y="562624"/>
            <a:ext cx="4039451" cy="576000"/>
            <a:chOff x="349477" y="620680"/>
            <a:chExt cx="4039451" cy="576000"/>
          </a:xfrm>
        </p:grpSpPr>
        <p:sp>
          <p:nvSpPr>
            <p:cNvPr id="44" name="矩形: 圆角 43"/>
            <p:cNvSpPr>
              <a:spLocks noChangeAspect="1"/>
            </p:cNvSpPr>
            <p:nvPr/>
          </p:nvSpPr>
          <p:spPr>
            <a:xfrm>
              <a:off x="349477" y="620680"/>
              <a:ext cx="576000" cy="576000"/>
            </a:xfrm>
            <a:prstGeom prst="roundRect">
              <a:avLst>
                <a:gd name="adj" fmla="val 50000"/>
              </a:avLst>
            </a:prstGeom>
            <a:solidFill>
              <a:srgbClr val="9E3537"/>
            </a:solidFill>
            <a:ln>
              <a:noFill/>
            </a:ln>
            <a:effectLst>
              <a:outerShdw blurRad="304800" dist="127000" dir="2700000" algn="ctr" rotWithShape="0">
                <a:srgbClr val="9E3537">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n-US">
                  <a:solidFill>
                    <a:schemeClr val="lt1"/>
                  </a:solidFill>
                </a:defRP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en-US" altLang="zh-CN" sz="2800" dirty="0">
                  <a:solidFill>
                    <a:schemeClr val="bg1"/>
                  </a:solidFill>
                  <a:latin typeface="思源宋体 CN Heavy" panose="02020900000000000000" pitchFamily="18" charset="-122"/>
                  <a:ea typeface="思源宋体 CN Heavy" panose="02020900000000000000" pitchFamily="18" charset="-122"/>
                </a:rPr>
                <a:t>4</a:t>
              </a:r>
              <a:endParaRPr lang="zh-CN" altLang="en-US" sz="2800" dirty="0">
                <a:solidFill>
                  <a:schemeClr val="bg1"/>
                </a:solidFill>
                <a:latin typeface="思源宋体 CN Heavy" panose="02020900000000000000" pitchFamily="18" charset="-122"/>
                <a:ea typeface="思源宋体 CN Heavy" panose="02020900000000000000" pitchFamily="18" charset="-122"/>
              </a:endParaRPr>
            </a:p>
          </p:txBody>
        </p:sp>
        <p:sp>
          <p:nvSpPr>
            <p:cNvPr id="45" name="矩形 44"/>
            <p:cNvSpPr/>
            <p:nvPr/>
          </p:nvSpPr>
          <p:spPr>
            <a:xfrm>
              <a:off x="1005648" y="647070"/>
              <a:ext cx="3383280" cy="521970"/>
            </a:xfrm>
            <a:prstGeom prst="rect">
              <a:avLst/>
            </a:prstGeom>
          </p:spPr>
          <p:txBody>
            <a:bodyPr wrap="non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lang="zh-CN" altLang="en-US" sz="2800" dirty="0">
                  <a:solidFill>
                    <a:srgbClr val="417F54"/>
                  </a:solidFill>
                  <a:latin typeface="思源宋体 CN Heavy" panose="02020900000000000000" pitchFamily="18" charset="-122"/>
                  <a:ea typeface="思源宋体 CN Heavy" panose="02020900000000000000" pitchFamily="18" charset="-122"/>
                </a:rPr>
                <a:t>穿脱衣能力评定量表</a:t>
              </a:r>
              <a:endParaRPr lang="zh-CN" altLang="en-US" sz="2800" dirty="0">
                <a:solidFill>
                  <a:srgbClr val="417F54"/>
                </a:solidFill>
                <a:latin typeface="思源宋体 CN Heavy" panose="02020900000000000000" pitchFamily="18" charset="-122"/>
                <a:ea typeface="思源宋体 CN Heavy" panose="02020900000000000000" pitchFamily="18" charset="-122"/>
              </a:endParaRPr>
            </a:p>
          </p:txBody>
        </p:sp>
      </p:grpSp>
      <p:pic>
        <p:nvPicPr>
          <p:cNvPr id="4" name="图片 3"/>
          <p:cNvPicPr>
            <a:picLocks noChangeAspect="1"/>
          </p:cNvPicPr>
          <p:nvPr/>
        </p:nvPicPr>
        <p:blipFill>
          <a:blip r:embed="rId1"/>
          <a:stretch>
            <a:fillRect/>
          </a:stretch>
        </p:blipFill>
        <p:spPr>
          <a:xfrm>
            <a:off x="5429250" y="137795"/>
            <a:ext cx="5819140" cy="6410325"/>
          </a:xfrm>
          <a:prstGeom prst="rect">
            <a:avLst/>
          </a:prstGeom>
          <a:solidFill>
            <a:schemeClr val="accent6">
              <a:lumMod val="40000"/>
              <a:lumOff val="60000"/>
            </a:schemeClr>
          </a:solidFill>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矩形 34"/>
          <p:cNvSpPr/>
          <p:nvPr/>
        </p:nvSpPr>
        <p:spPr>
          <a:xfrm>
            <a:off x="0" y="5588000"/>
            <a:ext cx="12192000" cy="1270000"/>
          </a:xfrm>
          <a:prstGeom prst="rect">
            <a:avLst/>
          </a:prstGeom>
          <a:solidFill>
            <a:srgbClr val="7FC2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3" name="组合 42"/>
          <p:cNvGrpSpPr/>
          <p:nvPr/>
        </p:nvGrpSpPr>
        <p:grpSpPr>
          <a:xfrm>
            <a:off x="407533" y="562624"/>
            <a:ext cx="3683851" cy="576000"/>
            <a:chOff x="349477" y="620680"/>
            <a:chExt cx="3683851" cy="576000"/>
          </a:xfrm>
        </p:grpSpPr>
        <p:sp>
          <p:nvSpPr>
            <p:cNvPr id="44" name="矩形: 圆角 43"/>
            <p:cNvSpPr>
              <a:spLocks noChangeAspect="1"/>
            </p:cNvSpPr>
            <p:nvPr/>
          </p:nvSpPr>
          <p:spPr>
            <a:xfrm>
              <a:off x="349477" y="620680"/>
              <a:ext cx="576000" cy="576000"/>
            </a:xfrm>
            <a:prstGeom prst="roundRect">
              <a:avLst>
                <a:gd name="adj" fmla="val 50000"/>
              </a:avLst>
            </a:prstGeom>
            <a:solidFill>
              <a:srgbClr val="9E3537"/>
            </a:solidFill>
            <a:ln>
              <a:noFill/>
            </a:ln>
            <a:effectLst>
              <a:outerShdw blurRad="304800" dist="127000" dir="2700000" algn="ctr" rotWithShape="0">
                <a:srgbClr val="9E3537">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n-US">
                  <a:solidFill>
                    <a:schemeClr val="lt1"/>
                  </a:solidFill>
                </a:defRP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en-US" altLang="zh-CN" sz="2800" dirty="0">
                  <a:solidFill>
                    <a:schemeClr val="bg1"/>
                  </a:solidFill>
                  <a:latin typeface="思源宋体 CN Heavy" panose="02020900000000000000" pitchFamily="18" charset="-122"/>
                  <a:ea typeface="思源宋体 CN Heavy" panose="02020900000000000000" pitchFamily="18" charset="-122"/>
                </a:rPr>
                <a:t>5</a:t>
              </a:r>
              <a:endParaRPr lang="zh-CN" altLang="en-US" sz="2800" dirty="0">
                <a:solidFill>
                  <a:schemeClr val="bg1"/>
                </a:solidFill>
                <a:latin typeface="思源宋体 CN Heavy" panose="02020900000000000000" pitchFamily="18" charset="-122"/>
                <a:ea typeface="思源宋体 CN Heavy" panose="02020900000000000000" pitchFamily="18" charset="-122"/>
              </a:endParaRPr>
            </a:p>
          </p:txBody>
        </p:sp>
        <p:sp>
          <p:nvSpPr>
            <p:cNvPr id="45" name="矩形 44"/>
            <p:cNvSpPr/>
            <p:nvPr/>
          </p:nvSpPr>
          <p:spPr>
            <a:xfrm>
              <a:off x="1005648" y="647070"/>
              <a:ext cx="3027680" cy="521970"/>
            </a:xfrm>
            <a:prstGeom prst="rect">
              <a:avLst/>
            </a:prstGeom>
          </p:spPr>
          <p:txBody>
            <a:bodyPr wrap="non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lang="zh-CN" altLang="en-US" sz="2800" dirty="0">
                  <a:solidFill>
                    <a:srgbClr val="417F54"/>
                  </a:solidFill>
                  <a:latin typeface="思源宋体 CN Heavy" panose="02020900000000000000" pitchFamily="18" charset="-122"/>
                  <a:ea typeface="思源宋体 CN Heavy" panose="02020900000000000000" pitchFamily="18" charset="-122"/>
                </a:rPr>
                <a:t>穿衣能力评估量表</a:t>
              </a:r>
              <a:endParaRPr lang="zh-CN" altLang="en-US" sz="2800" dirty="0">
                <a:solidFill>
                  <a:srgbClr val="417F54"/>
                </a:solidFill>
                <a:latin typeface="思源宋体 CN Heavy" panose="02020900000000000000" pitchFamily="18" charset="-122"/>
                <a:ea typeface="思源宋体 CN Heavy" panose="02020900000000000000" pitchFamily="18" charset="-122"/>
              </a:endParaRPr>
            </a:p>
          </p:txBody>
        </p:sp>
      </p:grpSp>
      <p:pic>
        <p:nvPicPr>
          <p:cNvPr id="2" name="图片 1"/>
          <p:cNvPicPr>
            <a:picLocks noChangeAspect="1"/>
          </p:cNvPicPr>
          <p:nvPr/>
        </p:nvPicPr>
        <p:blipFill>
          <a:blip r:embed="rId1"/>
          <a:stretch>
            <a:fillRect/>
          </a:stretch>
        </p:blipFill>
        <p:spPr>
          <a:xfrm>
            <a:off x="5911215" y="303530"/>
            <a:ext cx="5340350" cy="6445250"/>
          </a:xfrm>
          <a:prstGeom prst="rect">
            <a:avLst/>
          </a:prstGeom>
          <a:solidFill>
            <a:schemeClr val="accent6">
              <a:lumMod val="40000"/>
              <a:lumOff val="60000"/>
            </a:schemeClr>
          </a:solidFill>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407533" y="562624"/>
            <a:ext cx="2972651" cy="576000"/>
            <a:chOff x="349477" y="620680"/>
            <a:chExt cx="2972651" cy="576000"/>
          </a:xfrm>
        </p:grpSpPr>
        <p:sp>
          <p:nvSpPr>
            <p:cNvPr id="24" name="矩形: 圆角 23"/>
            <p:cNvSpPr>
              <a:spLocks noChangeAspect="1"/>
            </p:cNvSpPr>
            <p:nvPr/>
          </p:nvSpPr>
          <p:spPr>
            <a:xfrm>
              <a:off x="349477" y="620680"/>
              <a:ext cx="576000" cy="576000"/>
            </a:xfrm>
            <a:prstGeom prst="roundRect">
              <a:avLst>
                <a:gd name="adj" fmla="val 50000"/>
              </a:avLst>
            </a:prstGeom>
            <a:solidFill>
              <a:srgbClr val="9E3537"/>
            </a:solidFill>
            <a:ln>
              <a:noFill/>
            </a:ln>
            <a:effectLst>
              <a:outerShdw blurRad="304800" dist="127000" dir="2700000" algn="ctr" rotWithShape="0">
                <a:srgbClr val="9E3537">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n-US">
                  <a:solidFill>
                    <a:schemeClr val="lt1"/>
                  </a:solidFill>
                </a:defRP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zh-CN" altLang="en-US" sz="2800" dirty="0">
                  <a:solidFill>
                    <a:schemeClr val="bg1"/>
                  </a:solidFill>
                  <a:latin typeface="思源宋体 CN Heavy" panose="02020900000000000000" pitchFamily="18" charset="-122"/>
                  <a:ea typeface="思源宋体 CN Heavy" panose="02020900000000000000" pitchFamily="18" charset="-122"/>
                </a:rPr>
                <a:t>三</a:t>
              </a:r>
              <a:endParaRPr lang="zh-CN" altLang="en-US" sz="2800" dirty="0">
                <a:solidFill>
                  <a:schemeClr val="bg1"/>
                </a:solidFill>
                <a:latin typeface="思源宋体 CN Heavy" panose="02020900000000000000" pitchFamily="18" charset="-122"/>
                <a:ea typeface="思源宋体 CN Heavy" panose="02020900000000000000" pitchFamily="18" charset="-122"/>
              </a:endParaRPr>
            </a:p>
          </p:txBody>
        </p:sp>
        <p:sp>
          <p:nvSpPr>
            <p:cNvPr id="25" name="矩形 24"/>
            <p:cNvSpPr/>
            <p:nvPr/>
          </p:nvSpPr>
          <p:spPr>
            <a:xfrm>
              <a:off x="1005648" y="647070"/>
              <a:ext cx="2316480" cy="521970"/>
            </a:xfrm>
            <a:prstGeom prst="rect">
              <a:avLst/>
            </a:prstGeom>
          </p:spPr>
          <p:txBody>
            <a:bodyPr wrap="non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lang="zh-CN" altLang="en-US" sz="2800" dirty="0">
                  <a:solidFill>
                    <a:srgbClr val="417F54"/>
                  </a:solidFill>
                  <a:latin typeface="思源宋体 CN Heavy" panose="02020900000000000000" pitchFamily="18" charset="-122"/>
                  <a:ea typeface="思源宋体 CN Heavy" panose="02020900000000000000" pitchFamily="18" charset="-122"/>
                </a:rPr>
                <a:t>评估注意事项</a:t>
              </a:r>
              <a:endParaRPr lang="zh-CN" altLang="en-US" sz="2800" dirty="0">
                <a:solidFill>
                  <a:srgbClr val="417F54"/>
                </a:solidFill>
                <a:latin typeface="思源宋体 CN Heavy" panose="02020900000000000000" pitchFamily="18" charset="-122"/>
                <a:ea typeface="思源宋体 CN Heavy" panose="02020900000000000000" pitchFamily="18" charset="-122"/>
              </a:endParaRPr>
            </a:p>
          </p:txBody>
        </p:sp>
      </p:grpSp>
      <p:grpSp>
        <p:nvGrpSpPr>
          <p:cNvPr id="7" name="组合 6"/>
          <p:cNvGrpSpPr/>
          <p:nvPr/>
        </p:nvGrpSpPr>
        <p:grpSpPr>
          <a:xfrm>
            <a:off x="5543550" y="1630680"/>
            <a:ext cx="2540000" cy="2954655"/>
            <a:chOff x="8730" y="2568"/>
            <a:chExt cx="4000" cy="4653"/>
          </a:xfrm>
        </p:grpSpPr>
        <p:grpSp>
          <p:nvGrpSpPr>
            <p:cNvPr id="2" name="组合 1"/>
            <p:cNvGrpSpPr/>
            <p:nvPr>
              <p:custDataLst>
                <p:tags r:id="rId1"/>
              </p:custDataLst>
            </p:nvPr>
          </p:nvGrpSpPr>
          <p:grpSpPr>
            <a:xfrm>
              <a:off x="8730" y="2568"/>
              <a:ext cx="4000" cy="2868"/>
              <a:chOff x="4096066" y="3407516"/>
              <a:chExt cx="2440940" cy="1749743"/>
            </a:xfrm>
          </p:grpSpPr>
          <p:grpSp>
            <p:nvGrpSpPr>
              <p:cNvPr id="19" name="组合 18"/>
              <p:cNvGrpSpPr/>
              <p:nvPr/>
            </p:nvGrpSpPr>
            <p:grpSpPr>
              <a:xfrm>
                <a:off x="4096066" y="3407516"/>
                <a:ext cx="2440940" cy="688854"/>
                <a:chOff x="4165777" y="3407516"/>
                <a:chExt cx="2440940" cy="688854"/>
              </a:xfrm>
            </p:grpSpPr>
            <p:sp>
              <p:nvSpPr>
                <p:cNvPr id="17" name="文本框 16"/>
                <p:cNvSpPr txBox="1"/>
                <p:nvPr>
                  <p:custDataLst>
                    <p:tags r:id="rId2"/>
                  </p:custDataLst>
                </p:nvPr>
              </p:nvSpPr>
              <p:spPr>
                <a:xfrm>
                  <a:off x="4981752" y="3540866"/>
                  <a:ext cx="1624965" cy="442371"/>
                </a:xfrm>
                <a:prstGeom prst="rect">
                  <a:avLst/>
                </a:prstGeom>
                <a:noFill/>
              </p:spPr>
              <p:txBody>
                <a:bodyPr wrap="square" rtlCol="0">
                  <a:spAutoFit/>
                </a:bodyPr>
                <a:lstStyle/>
                <a:p>
                  <a:pPr>
                    <a:lnSpc>
                      <a:spcPct val="150000"/>
                    </a:lnSpc>
                  </a:pP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iSans Normal" panose="00000500000000000000" pitchFamily="2" charset="-122"/>
                      <a:sym typeface="MiSans Normal" panose="00000500000000000000" pitchFamily="2" charset="-122"/>
                    </a:rPr>
                    <a:t>尊重个体差异</a:t>
                  </a:r>
                  <a:endParaRPr kumimoji="0" lang="zh-CN" altLang="en-US" sz="1600" b="0" i="0" u="none" strike="noStrike" kern="1200" cap="none" spc="120" normalizeH="0" baseline="0" noProof="0" dirty="0">
                    <a:ln>
                      <a:noFill/>
                    </a:ln>
                    <a:solidFill>
                      <a:schemeClr val="tx1">
                        <a:lumMod val="65000"/>
                        <a:lumOff val="35000"/>
                      </a:schemeClr>
                    </a:solidFill>
                    <a:effectLst/>
                    <a:uLnTx/>
                    <a:uFillTx/>
                    <a:latin typeface="MiSans Normal" panose="00000500000000000000" pitchFamily="2" charset="-122"/>
                    <a:ea typeface="MiSans Normal" panose="00000500000000000000" pitchFamily="2" charset="-122"/>
                    <a:sym typeface="+mn-ea"/>
                  </a:endParaRPr>
                </a:p>
              </p:txBody>
            </p:sp>
            <p:sp>
              <p:nvSpPr>
                <p:cNvPr id="18" name="椭圆 17"/>
                <p:cNvSpPr/>
                <p:nvPr>
                  <p:custDataLst>
                    <p:tags r:id="rId3"/>
                  </p:custDataLst>
                </p:nvPr>
              </p:nvSpPr>
              <p:spPr>
                <a:xfrm>
                  <a:off x="4165777" y="3407516"/>
                  <a:ext cx="688854" cy="688854"/>
                </a:xfrm>
                <a:prstGeom prst="ellipse">
                  <a:avLst/>
                </a:prstGeom>
                <a:solidFill>
                  <a:srgbClr val="417F54"/>
                </a:solidFill>
                <a:ln>
                  <a:noFill/>
                </a:ln>
                <a:effectLst>
                  <a:outerShdw blurRad="127000" dist="127000" dir="2700000" algn="ctr" rotWithShape="0">
                    <a:srgbClr val="417F54">
                      <a:alpha val="1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latin typeface="思源宋体 CN Heavy" panose="02020900000000000000" pitchFamily="18" charset="-122"/>
                      <a:ea typeface="思源宋体 CN Heavy" panose="02020900000000000000" pitchFamily="18" charset="-122"/>
                      <a:cs typeface="+mn-ea"/>
                      <a:sym typeface="+mn-lt"/>
                    </a:rPr>
                    <a:t>01</a:t>
                  </a:r>
                  <a:endParaRPr lang="zh-CN" altLang="en-US" dirty="0">
                    <a:solidFill>
                      <a:schemeClr val="bg1"/>
                    </a:solidFill>
                    <a:latin typeface="思源宋体 CN Heavy" panose="02020900000000000000" pitchFamily="18" charset="-122"/>
                    <a:ea typeface="思源宋体 CN Heavy" panose="02020900000000000000" pitchFamily="18" charset="-122"/>
                    <a:cs typeface="+mn-ea"/>
                    <a:sym typeface="+mn-lt"/>
                  </a:endParaRPr>
                </a:p>
              </p:txBody>
            </p:sp>
          </p:grpSp>
          <p:grpSp>
            <p:nvGrpSpPr>
              <p:cNvPr id="20" name="组合 19"/>
              <p:cNvGrpSpPr/>
              <p:nvPr/>
            </p:nvGrpSpPr>
            <p:grpSpPr>
              <a:xfrm>
                <a:off x="4096066" y="4468405"/>
                <a:ext cx="2440940" cy="688854"/>
                <a:chOff x="4165777" y="3407516"/>
                <a:chExt cx="2440940" cy="688854"/>
              </a:xfrm>
            </p:grpSpPr>
            <p:sp>
              <p:nvSpPr>
                <p:cNvPr id="21" name="文本框 20"/>
                <p:cNvSpPr txBox="1"/>
                <p:nvPr>
                  <p:custDataLst>
                    <p:tags r:id="rId4"/>
                  </p:custDataLst>
                </p:nvPr>
              </p:nvSpPr>
              <p:spPr>
                <a:xfrm>
                  <a:off x="4981752" y="3531341"/>
                  <a:ext cx="1624965" cy="442371"/>
                </a:xfrm>
                <a:prstGeom prst="rect">
                  <a:avLst/>
                </a:prstGeom>
                <a:noFill/>
              </p:spPr>
              <p:txBody>
                <a:bodyPr wrap="square" rtlCol="0">
                  <a:spAutoFit/>
                </a:bodyPr>
                <a:lstStyle/>
                <a:p>
                  <a:pPr>
                    <a:lnSpc>
                      <a:spcPct val="150000"/>
                    </a:lnSpc>
                  </a:pP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iSans Normal" panose="00000500000000000000" pitchFamily="2" charset="-122"/>
                      <a:sym typeface="MiSans Normal" panose="00000500000000000000" pitchFamily="2" charset="-122"/>
                    </a:rPr>
                    <a:t>全面细致</a:t>
                  </a:r>
                  <a:endParaRPr kumimoji="0" lang="zh-CN" altLang="en-US" sz="1600" b="0" i="0" u="none" strike="noStrike" kern="1200" cap="none" spc="120" normalizeH="0" baseline="0" noProof="0" dirty="0">
                    <a:ln>
                      <a:noFill/>
                    </a:ln>
                    <a:solidFill>
                      <a:schemeClr val="tx1">
                        <a:lumMod val="65000"/>
                        <a:lumOff val="35000"/>
                      </a:schemeClr>
                    </a:solidFill>
                    <a:effectLst/>
                    <a:uLnTx/>
                    <a:uFillTx/>
                    <a:latin typeface="MiSans Normal" panose="00000500000000000000" pitchFamily="2" charset="-122"/>
                    <a:ea typeface="MiSans Normal" panose="00000500000000000000" pitchFamily="2" charset="-122"/>
                    <a:sym typeface="+mn-ea"/>
                  </a:endParaRPr>
                </a:p>
              </p:txBody>
            </p:sp>
            <p:sp>
              <p:nvSpPr>
                <p:cNvPr id="22" name="椭圆 21"/>
                <p:cNvSpPr/>
                <p:nvPr>
                  <p:custDataLst>
                    <p:tags r:id="rId5"/>
                  </p:custDataLst>
                </p:nvPr>
              </p:nvSpPr>
              <p:spPr>
                <a:xfrm>
                  <a:off x="4165777" y="3407516"/>
                  <a:ext cx="688854" cy="688854"/>
                </a:xfrm>
                <a:prstGeom prst="ellipse">
                  <a:avLst/>
                </a:prstGeom>
                <a:solidFill>
                  <a:srgbClr val="9E3537"/>
                </a:solidFill>
                <a:ln>
                  <a:noFill/>
                </a:ln>
                <a:effectLst>
                  <a:outerShdw blurRad="127000" dist="127000" dir="2700000" algn="ctr" rotWithShape="0">
                    <a:srgbClr val="9E3537">
                      <a:alpha val="1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latin typeface="思源宋体 CN Heavy" panose="02020900000000000000" pitchFamily="18" charset="-122"/>
                      <a:ea typeface="思源宋体 CN Heavy" panose="02020900000000000000" pitchFamily="18" charset="-122"/>
                      <a:cs typeface="+mn-ea"/>
                      <a:sym typeface="+mn-lt"/>
                    </a:rPr>
                    <a:t>02</a:t>
                  </a:r>
                  <a:endParaRPr lang="zh-CN" altLang="en-US" dirty="0">
                    <a:solidFill>
                      <a:schemeClr val="bg1"/>
                    </a:solidFill>
                    <a:latin typeface="思源宋体 CN Heavy" panose="02020900000000000000" pitchFamily="18" charset="-122"/>
                    <a:ea typeface="思源宋体 CN Heavy" panose="02020900000000000000" pitchFamily="18" charset="-122"/>
                    <a:cs typeface="+mn-ea"/>
                    <a:sym typeface="+mn-lt"/>
                  </a:endParaRPr>
                </a:p>
              </p:txBody>
            </p:sp>
          </p:grpSp>
        </p:grpSp>
        <p:sp>
          <p:nvSpPr>
            <p:cNvPr id="3" name="文本框 2"/>
            <p:cNvSpPr txBox="1"/>
            <p:nvPr>
              <p:custDataLst>
                <p:tags r:id="rId6"/>
              </p:custDataLst>
            </p:nvPr>
          </p:nvSpPr>
          <p:spPr>
            <a:xfrm>
              <a:off x="10067" y="6280"/>
              <a:ext cx="2663" cy="725"/>
            </a:xfrm>
            <a:prstGeom prst="rect">
              <a:avLst/>
            </a:prstGeom>
            <a:noFill/>
          </p:spPr>
          <p:txBody>
            <a:bodyPr wrap="square" rtlCol="0">
              <a:spAutoFit/>
            </a:bodyPr>
            <a:lstStyle/>
            <a:p>
              <a:pPr>
                <a:lnSpc>
                  <a:spcPct val="150000"/>
                </a:lnSpc>
              </a:pP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iSans Normal" panose="00000500000000000000" pitchFamily="2" charset="-122"/>
                  <a:sym typeface="MiSans Normal" panose="00000500000000000000" pitchFamily="2" charset="-122"/>
                </a:rPr>
                <a:t>动态评估</a:t>
              </a:r>
              <a:endParaRPr kumimoji="0" lang="zh-CN" altLang="en-US" sz="1600" b="0" i="0" u="none" strike="noStrike" kern="1200" cap="none" spc="120" normalizeH="0" baseline="0" noProof="0" dirty="0">
                <a:ln>
                  <a:noFill/>
                </a:ln>
                <a:solidFill>
                  <a:schemeClr val="tx1">
                    <a:lumMod val="65000"/>
                    <a:lumOff val="35000"/>
                  </a:schemeClr>
                </a:solidFill>
                <a:effectLst/>
                <a:uLnTx/>
                <a:uFillTx/>
                <a:latin typeface="MiSans Normal" panose="00000500000000000000" pitchFamily="2" charset="-122"/>
                <a:ea typeface="MiSans Normal" panose="00000500000000000000" pitchFamily="2" charset="-122"/>
                <a:sym typeface="+mn-ea"/>
              </a:endParaRPr>
            </a:p>
          </p:txBody>
        </p:sp>
        <p:sp>
          <p:nvSpPr>
            <p:cNvPr id="4" name="椭圆 3"/>
            <p:cNvSpPr/>
            <p:nvPr>
              <p:custDataLst>
                <p:tags r:id="rId7"/>
              </p:custDataLst>
            </p:nvPr>
          </p:nvSpPr>
          <p:spPr>
            <a:xfrm>
              <a:off x="8730" y="6093"/>
              <a:ext cx="1129" cy="1129"/>
            </a:xfrm>
            <a:prstGeom prst="ellipse">
              <a:avLst/>
            </a:prstGeom>
            <a:solidFill>
              <a:srgbClr val="417F54"/>
            </a:solidFill>
            <a:ln>
              <a:noFill/>
            </a:ln>
            <a:effectLst>
              <a:outerShdw blurRad="127000" dist="127000" dir="2700000" algn="ctr" rotWithShape="0">
                <a:srgbClr val="417F54">
                  <a:alpha val="1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latin typeface="思源宋体 CN Heavy" panose="02020900000000000000" pitchFamily="18" charset="-122"/>
                  <a:ea typeface="思源宋体 CN Heavy" panose="02020900000000000000" pitchFamily="18" charset="-122"/>
                  <a:cs typeface="+mn-ea"/>
                  <a:sym typeface="+mn-lt"/>
                </a:rPr>
                <a:t>03</a:t>
              </a:r>
              <a:endParaRPr lang="zh-CN" altLang="en-US" dirty="0">
                <a:solidFill>
                  <a:schemeClr val="bg1"/>
                </a:solidFill>
                <a:latin typeface="思源宋体 CN Heavy" panose="02020900000000000000" pitchFamily="18" charset="-122"/>
                <a:ea typeface="思源宋体 CN Heavy" panose="02020900000000000000" pitchFamily="18" charset="-122"/>
                <a:cs typeface="+mn-ea"/>
                <a:sym typeface="+mn-lt"/>
              </a:endParaRPr>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6095999" y="2758587"/>
            <a:ext cx="5480575" cy="2677365"/>
            <a:chOff x="6095999" y="2119660"/>
            <a:chExt cx="5480575" cy="2677365"/>
          </a:xfrm>
        </p:grpSpPr>
        <p:sp>
          <p:nvSpPr>
            <p:cNvPr id="9" name="文本框 14"/>
            <p:cNvSpPr txBox="1"/>
            <p:nvPr/>
          </p:nvSpPr>
          <p:spPr bwMode="auto">
            <a:xfrm>
              <a:off x="6095999" y="2119660"/>
              <a:ext cx="5480575" cy="768350"/>
            </a:xfrm>
            <a:prstGeom prst="rect">
              <a:avLst/>
            </a:prstGeom>
            <a:noFill/>
          </p:spPr>
          <p:txBody>
            <a:bodyPr wrap="square" lIns="91440" tIns="45720" rIns="91440" bIns="4572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buClrTx/>
                <a:buSzTx/>
                <a:buFontTx/>
              </a:pPr>
              <a:r>
                <a:rPr lang="zh-CN" altLang="en-US" sz="4400" dirty="0">
                  <a:solidFill>
                    <a:srgbClr val="417F54"/>
                  </a:solidFill>
                  <a:effectLst/>
                  <a:uFillTx/>
                  <a:latin typeface="思源宋体 CN Heavy" panose="02020900000000000000" pitchFamily="18" charset="-122"/>
                  <a:ea typeface="思源宋体 CN Heavy" panose="02020900000000000000" pitchFamily="18" charset="-122"/>
                  <a:cs typeface="MiSans Normal" panose="00000500000000000000" pitchFamily="2" charset="-122"/>
                  <a:sym typeface="+mn-ea"/>
                </a:rPr>
                <a:t>穿脱衣物的康复训练</a:t>
              </a:r>
              <a:endParaRPr lang="zh-CN" altLang="en-US" sz="4400" dirty="0">
                <a:solidFill>
                  <a:srgbClr val="417F54"/>
                </a:solidFill>
                <a:effectLst/>
                <a:uFillTx/>
                <a:latin typeface="思源宋体 CN Heavy" panose="02020900000000000000" pitchFamily="18" charset="-122"/>
                <a:ea typeface="思源宋体 CN Heavy" panose="02020900000000000000" pitchFamily="18" charset="-122"/>
                <a:cs typeface="MiSans Normal" panose="00000500000000000000" pitchFamily="2" charset="-122"/>
                <a:sym typeface="+mn-ea"/>
              </a:endParaRPr>
            </a:p>
          </p:txBody>
        </p:sp>
        <p:grpSp>
          <p:nvGrpSpPr>
            <p:cNvPr id="11" name="组合 10"/>
            <p:cNvGrpSpPr/>
            <p:nvPr/>
          </p:nvGrpSpPr>
          <p:grpSpPr>
            <a:xfrm>
              <a:off x="6095999" y="4246169"/>
              <a:ext cx="1741124" cy="550856"/>
              <a:chOff x="1988130" y="4105193"/>
              <a:chExt cx="1741124" cy="550856"/>
            </a:xfrm>
          </p:grpSpPr>
          <p:sp>
            <p:nvSpPr>
              <p:cNvPr id="12" name="图形 203"/>
              <p:cNvSpPr/>
              <p:nvPr/>
            </p:nvSpPr>
            <p:spPr>
              <a:xfrm>
                <a:off x="1988130" y="4105193"/>
                <a:ext cx="1741124" cy="550856"/>
              </a:xfrm>
              <a:prstGeom prst="roundRect">
                <a:avLst>
                  <a:gd name="adj" fmla="val 50000"/>
                </a:avLst>
              </a:prstGeom>
              <a:solidFill>
                <a:srgbClr val="9E3537"/>
              </a:solidFill>
              <a:ln w="9525" cap="flat">
                <a:noFill/>
                <a:prstDash val="solid"/>
                <a:miter/>
              </a:ln>
              <a:effectLst>
                <a:outerShdw blurRad="127000" dist="127000" dir="5400000" algn="ctr" rotWithShape="0">
                  <a:srgbClr val="9E3537">
                    <a:alpha val="15000"/>
                  </a:srgbClr>
                </a:outerShdw>
              </a:effectLst>
            </p:spPr>
            <p:txBody>
              <a:bodyPr rtlCol="0" anchor="ctr"/>
              <a:lstStyle/>
              <a:p>
                <a:endParaRPr lang="zh-CN" altLang="en-US">
                  <a:solidFill>
                    <a:srgbClr val="D77061"/>
                  </a:solidFill>
                  <a:latin typeface="思源宋体 CN Heavy" panose="02020900000000000000" pitchFamily="18" charset="-122"/>
                  <a:ea typeface="思源宋体 CN Heavy" panose="02020900000000000000" pitchFamily="18" charset="-122"/>
                </a:endParaRPr>
              </a:p>
            </p:txBody>
          </p:sp>
          <p:sp>
            <p:nvSpPr>
              <p:cNvPr id="13" name="文本框 12"/>
              <p:cNvSpPr txBox="1"/>
              <p:nvPr/>
            </p:nvSpPr>
            <p:spPr>
              <a:xfrm>
                <a:off x="1988130" y="4195955"/>
                <a:ext cx="1741124" cy="369332"/>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dirty="0">
                    <a:solidFill>
                      <a:schemeClr val="bg1"/>
                    </a:solidFill>
                    <a:latin typeface="思源宋体 CN Heavy" panose="02020900000000000000" pitchFamily="18" charset="-122"/>
                    <a:ea typeface="思源宋体 CN Heavy" panose="02020900000000000000" pitchFamily="18" charset="-122"/>
                  </a:rPr>
                  <a:t>第三部分</a:t>
                </a:r>
                <a:endParaRPr kumimoji="0" lang="zh-CN" altLang="en-US" sz="1800" b="0" i="0" u="none" strike="noStrike" kern="1200" cap="none" spc="0" normalizeH="0" baseline="0" noProof="0" dirty="0">
                  <a:ln>
                    <a:noFill/>
                  </a:ln>
                  <a:solidFill>
                    <a:schemeClr val="bg1"/>
                  </a:solidFill>
                  <a:effectLst/>
                  <a:uLnTx/>
                  <a:uFillTx/>
                  <a:latin typeface="思源宋体 CN Heavy" panose="02020900000000000000" pitchFamily="18" charset="-122"/>
                  <a:ea typeface="思源宋体 CN Heavy" panose="02020900000000000000" pitchFamily="18" charset="-122"/>
                </a:endParaRPr>
              </a:p>
            </p:txBody>
          </p:sp>
        </p:grpSp>
      </p:grpSp>
      <p:sp>
        <p:nvSpPr>
          <p:cNvPr id="17" name="文本框 16"/>
          <p:cNvSpPr txBox="1"/>
          <p:nvPr/>
        </p:nvSpPr>
        <p:spPr>
          <a:xfrm>
            <a:off x="6095999" y="1636877"/>
            <a:ext cx="2468880" cy="1014730"/>
          </a:xfrm>
          <a:prstGeom prst="rect">
            <a:avLst/>
          </a:prstGeom>
          <a:noFill/>
          <a:ln>
            <a:noFill/>
          </a:ln>
        </p:spPr>
        <p:txBody>
          <a:bodyPr wrap="none" rtlCol="0">
            <a:spAutoFit/>
          </a:bodyPr>
          <a:lstStyle/>
          <a:p>
            <a:r>
              <a:rPr lang="zh-CN" altLang="en-US" sz="6000" dirty="0">
                <a:ln>
                  <a:solidFill>
                    <a:srgbClr val="417F54"/>
                  </a:solidFill>
                </a:ln>
                <a:noFill/>
                <a:latin typeface="思源宋体 CN Heavy" panose="02020900000000000000" pitchFamily="18" charset="-122"/>
                <a:ea typeface="思源宋体 CN Heavy" panose="02020900000000000000" pitchFamily="18" charset="-122"/>
              </a:rPr>
              <a:t>任务三</a:t>
            </a:r>
            <a:endParaRPr lang="zh-CN" altLang="en-US" sz="6000" dirty="0">
              <a:ln>
                <a:solidFill>
                  <a:srgbClr val="417F54"/>
                </a:solidFill>
              </a:ln>
              <a:noFill/>
              <a:latin typeface="思源宋体 CN Heavy" panose="02020900000000000000" pitchFamily="18" charset="-122"/>
              <a:ea typeface="思源宋体 CN Heavy" panose="02020900000000000000" pitchFamily="18"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B8E9E3">
            <a:alpha val="30000"/>
          </a:srgbClr>
        </a:solidFill>
        <a:effectLst/>
      </p:bgPr>
    </p:bg>
    <p:spTree>
      <p:nvGrpSpPr>
        <p:cNvPr id="1" name=""/>
        <p:cNvGrpSpPr/>
        <p:nvPr/>
      </p:nvGrpSpPr>
      <p:grpSpPr>
        <a:xfrm>
          <a:off x="0" y="0"/>
          <a:ext cx="0" cy="0"/>
          <a:chOff x="0" y="0"/>
          <a:chExt cx="0" cy="0"/>
        </a:xfrm>
      </p:grpSpPr>
      <p:sp>
        <p:nvSpPr>
          <p:cNvPr id="22" name="文本框 22" descr="7b0a20202020227461726765744d6f64756c65223a202270726f636573734f6e6c696e65466f6e7473220a7d0a"/>
          <p:cNvSpPr txBox="1"/>
          <p:nvPr/>
        </p:nvSpPr>
        <p:spPr>
          <a:xfrm>
            <a:off x="2013585" y="1765935"/>
            <a:ext cx="8164830" cy="124523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25000"/>
              </a:lnSpc>
              <a:spcBef>
                <a:spcPts val="0"/>
              </a:spcBef>
              <a:spcAft>
                <a:spcPts val="0"/>
              </a:spcAft>
              <a:buClrTx/>
              <a:buSzTx/>
              <a:buFontTx/>
              <a:buNone/>
              <a:defRPr/>
            </a:pPr>
            <a:r>
              <a:rPr lang="zh-CN" altLang="en-US" sz="6000" dirty="0">
                <a:solidFill>
                  <a:srgbClr val="467959"/>
                </a:solidFill>
                <a:latin typeface="思源宋体 CN Heavy" panose="02020900000000000000" pitchFamily="18" charset="-122"/>
                <a:ea typeface="思源宋体 CN Heavy" panose="02020900000000000000" pitchFamily="18" charset="-122"/>
                <a:sym typeface="MiSans Normal" panose="00000500000000000000" pitchFamily="2" charset="-122"/>
              </a:rPr>
              <a:t>单元四</a:t>
            </a:r>
            <a:r>
              <a:rPr lang="en-US" altLang="zh-CN" sz="6000" dirty="0">
                <a:solidFill>
                  <a:srgbClr val="467959"/>
                </a:solidFill>
                <a:latin typeface="思源宋体 CN Heavy" panose="02020900000000000000" pitchFamily="18" charset="-122"/>
                <a:ea typeface="思源宋体 CN Heavy" panose="02020900000000000000" pitchFamily="18" charset="-122"/>
                <a:sym typeface="MiSans Normal" panose="00000500000000000000" pitchFamily="2" charset="-122"/>
              </a:rPr>
              <a:t> </a:t>
            </a:r>
            <a:r>
              <a:rPr lang="zh-CN" altLang="en-US" sz="6000" dirty="0">
                <a:solidFill>
                  <a:srgbClr val="467959"/>
                </a:solidFill>
                <a:latin typeface="思源宋体 CN Heavy" panose="02020900000000000000" pitchFamily="18" charset="-122"/>
                <a:ea typeface="思源宋体 CN Heavy" panose="02020900000000000000" pitchFamily="18" charset="-122"/>
                <a:sym typeface="MiSans Normal" panose="00000500000000000000" pitchFamily="2" charset="-122"/>
              </a:rPr>
              <a:t>穿脱衣物训练</a:t>
            </a:r>
            <a:endParaRPr kumimoji="0" lang="zh-CN" altLang="en-US" sz="6000" b="0" i="0" baseline="0" noProof="0" dirty="0">
              <a:ln>
                <a:noFill/>
              </a:ln>
              <a:solidFill>
                <a:srgbClr val="467959"/>
              </a:solidFill>
              <a:effectLst/>
              <a:uLnTx/>
              <a:uFillTx/>
              <a:latin typeface="思源宋体 CN Heavy" panose="02020900000000000000" pitchFamily="18" charset="-122"/>
              <a:ea typeface="思源宋体 CN Heavy" panose="02020900000000000000" pitchFamily="18" charset="-122"/>
              <a:sym typeface="MiSans Normal" panose="00000500000000000000" pitchFamily="2" charset="-122"/>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矩形 48"/>
          <p:cNvSpPr>
            <a:spLocks noGrp="1" noRot="1" noMove="1" noResize="1" noEditPoints="1" noAdjustHandles="1" noChangeArrowheads="1" noChangeShapeType="1"/>
          </p:cNvSpPr>
          <p:nvPr/>
        </p:nvSpPr>
        <p:spPr>
          <a:xfrm>
            <a:off x="0" y="5588000"/>
            <a:ext cx="12192000" cy="1270000"/>
          </a:xfrm>
          <a:prstGeom prst="rect">
            <a:avLst/>
          </a:prstGeom>
          <a:solidFill>
            <a:srgbClr val="7FC2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3" name="图片 22" descr="图标&#10;&#10;描述已自动生成"/>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8201484" y="1311955"/>
            <a:ext cx="3368325" cy="5003274"/>
          </a:xfrm>
          <a:prstGeom prst="rect">
            <a:avLst/>
          </a:prstGeom>
        </p:spPr>
      </p:pic>
      <p:grpSp>
        <p:nvGrpSpPr>
          <p:cNvPr id="24" name="组合 23"/>
          <p:cNvGrpSpPr/>
          <p:nvPr/>
        </p:nvGrpSpPr>
        <p:grpSpPr>
          <a:xfrm>
            <a:off x="8201484" y="5317261"/>
            <a:ext cx="3213735" cy="636270"/>
            <a:chOff x="8132218" y="5259205"/>
            <a:chExt cx="3213735" cy="636270"/>
          </a:xfrm>
        </p:grpSpPr>
        <p:sp>
          <p:nvSpPr>
            <p:cNvPr id="3" name="单圆角矩形 4"/>
            <p:cNvSpPr/>
            <p:nvPr/>
          </p:nvSpPr>
          <p:spPr>
            <a:xfrm>
              <a:off x="8132218" y="5259205"/>
              <a:ext cx="3213735" cy="636270"/>
            </a:xfrm>
            <a:prstGeom prst="roundRect">
              <a:avLst>
                <a:gd name="adj" fmla="val 50000"/>
              </a:avLst>
            </a:prstGeom>
            <a:solidFill>
              <a:srgbClr val="9E3537"/>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 name="文本框 6"/>
            <p:cNvSpPr txBox="1"/>
            <p:nvPr/>
          </p:nvSpPr>
          <p:spPr>
            <a:xfrm flipH="1">
              <a:off x="8267790" y="5347153"/>
              <a:ext cx="2942590" cy="460375"/>
            </a:xfrm>
            <a:prstGeom prst="rect">
              <a:avLst/>
            </a:prstGeom>
            <a:noFill/>
          </p:spPr>
          <p:txBody>
            <a:bodyPr wrap="squar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en-US" altLang="zh-CN" sz="2400" dirty="0">
                <a:solidFill>
                  <a:schemeClr val="bg1"/>
                </a:solidFill>
                <a:latin typeface="思源宋体 CN Heavy" panose="02020900000000000000" pitchFamily="18" charset="-122"/>
                <a:ea typeface="思源宋体 CN Heavy" panose="02020900000000000000" pitchFamily="18" charset="-122"/>
                <a:sym typeface="+mn-ea"/>
              </a:endParaRPr>
            </a:p>
          </p:txBody>
        </p:sp>
      </p:grpSp>
      <p:grpSp>
        <p:nvGrpSpPr>
          <p:cNvPr id="27" name="组合 26"/>
          <p:cNvGrpSpPr/>
          <p:nvPr/>
        </p:nvGrpSpPr>
        <p:grpSpPr>
          <a:xfrm rot="0">
            <a:off x="913765" y="1842770"/>
            <a:ext cx="6542405" cy="1303020"/>
            <a:chOff x="975978" y="2107010"/>
            <a:chExt cx="6542382" cy="1302763"/>
          </a:xfrm>
        </p:grpSpPr>
        <p:sp>
          <p:nvSpPr>
            <p:cNvPr id="28" name="圆角矩形 5"/>
            <p:cNvSpPr/>
            <p:nvPr>
              <p:custDataLst>
                <p:tags r:id="rId2"/>
              </p:custDataLst>
            </p:nvPr>
          </p:nvSpPr>
          <p:spPr>
            <a:xfrm>
              <a:off x="975978" y="2107010"/>
              <a:ext cx="2260312" cy="599577"/>
            </a:xfrm>
            <a:prstGeom prst="roundRect">
              <a:avLst>
                <a:gd name="adj" fmla="val 50000"/>
              </a:avLst>
            </a:prstGeom>
            <a:solidFill>
              <a:srgbClr val="417F54"/>
            </a:solidFill>
            <a:ln w="12700">
              <a:noFill/>
            </a:ln>
            <a:effectLst>
              <a:outerShdw blurRad="127000" dist="127000" dir="2700000" algn="ctr" rotWithShape="0">
                <a:srgbClr val="417F54">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kumimoji="0" lang="zh-CN" altLang="en-US" sz="2400" i="0" u="none" strike="noStrike" kern="1200" cap="none" spc="0" normalizeH="0" baseline="0" noProof="0" dirty="0">
                  <a:ln>
                    <a:noFill/>
                  </a:ln>
                  <a:solidFill>
                    <a:schemeClr val="bg1"/>
                  </a:solidFill>
                  <a:effectLst/>
                  <a:uLnTx/>
                  <a:uFillTx/>
                  <a:latin typeface="思源宋体 CN Heavy" panose="02020900000000000000" pitchFamily="18" charset="-122"/>
                  <a:ea typeface="思源宋体 CN Heavy" panose="02020900000000000000" pitchFamily="18" charset="-122"/>
                  <a:cs typeface="+mn-ea"/>
                  <a:sym typeface="+mn-lt"/>
                </a:rPr>
                <a:t>目标</a:t>
              </a:r>
              <a:endParaRPr kumimoji="0" lang="zh-CN" altLang="en-US" sz="2400" i="0" u="none" strike="noStrike" kern="1200" cap="none" spc="0" normalizeH="0" baseline="0" noProof="0" dirty="0">
                <a:ln>
                  <a:noFill/>
                </a:ln>
                <a:solidFill>
                  <a:schemeClr val="bg1"/>
                </a:solidFill>
                <a:effectLst/>
                <a:uLnTx/>
                <a:uFillTx/>
                <a:latin typeface="思源宋体 CN Heavy" panose="02020900000000000000" pitchFamily="18" charset="-122"/>
                <a:ea typeface="思源宋体 CN Heavy" panose="02020900000000000000" pitchFamily="18" charset="-122"/>
                <a:cs typeface="+mn-ea"/>
                <a:sym typeface="+mn-lt"/>
              </a:endParaRPr>
            </a:p>
          </p:txBody>
        </p:sp>
        <p:sp>
          <p:nvSpPr>
            <p:cNvPr id="29" name="矩形 28"/>
            <p:cNvSpPr/>
            <p:nvPr>
              <p:custDataLst>
                <p:tags r:id="rId3"/>
              </p:custDataLst>
            </p:nvPr>
          </p:nvSpPr>
          <p:spPr>
            <a:xfrm>
              <a:off x="975978" y="2768712"/>
              <a:ext cx="6542382" cy="641061"/>
            </a:xfrm>
            <a:prstGeom prst="rect">
              <a:avLst/>
            </a:prstGeom>
          </p:spPr>
          <p:txBody>
            <a:bodyPr wrap="square">
              <a:spAutoFit/>
            </a:bodyPr>
            <a:lstStyle/>
            <a:p>
              <a:pPr>
                <a:lnSpc>
                  <a:spcPct val="150000"/>
                </a:lnSpc>
              </a:pP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通过康复训练提高老年人的穿衣能力水平增强其生活自理能力和自信心。同时改善老年人的身体机能和认知功能提高其整体生活质量。</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p:txBody>
        </p:sp>
      </p:grpSp>
      <p:grpSp>
        <p:nvGrpSpPr>
          <p:cNvPr id="50" name="组合 49"/>
          <p:cNvGrpSpPr/>
          <p:nvPr/>
        </p:nvGrpSpPr>
        <p:grpSpPr>
          <a:xfrm>
            <a:off x="407533" y="562624"/>
            <a:ext cx="4395051" cy="576000"/>
            <a:chOff x="349477" y="620680"/>
            <a:chExt cx="4395051" cy="576000"/>
          </a:xfrm>
        </p:grpSpPr>
        <p:sp>
          <p:nvSpPr>
            <p:cNvPr id="51" name="矩形: 圆角 50"/>
            <p:cNvSpPr>
              <a:spLocks noChangeAspect="1"/>
            </p:cNvSpPr>
            <p:nvPr/>
          </p:nvSpPr>
          <p:spPr>
            <a:xfrm>
              <a:off x="349477" y="620680"/>
              <a:ext cx="576000" cy="576000"/>
            </a:xfrm>
            <a:prstGeom prst="roundRect">
              <a:avLst>
                <a:gd name="adj" fmla="val 50000"/>
              </a:avLst>
            </a:prstGeom>
            <a:solidFill>
              <a:srgbClr val="9E3537"/>
            </a:solidFill>
            <a:ln>
              <a:noFill/>
            </a:ln>
            <a:effectLst>
              <a:outerShdw blurRad="304800" dist="127000" dir="2700000" algn="ctr" rotWithShape="0">
                <a:srgbClr val="9E3537">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n-US">
                  <a:solidFill>
                    <a:schemeClr val="lt1"/>
                  </a:solidFill>
                </a:defRP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zh-CN" altLang="en-US" sz="2800" dirty="0">
                  <a:solidFill>
                    <a:schemeClr val="bg1"/>
                  </a:solidFill>
                  <a:latin typeface="思源宋体 CN Heavy" panose="02020900000000000000" pitchFamily="18" charset="-122"/>
                  <a:ea typeface="思源宋体 CN Heavy" panose="02020900000000000000" pitchFamily="18" charset="-122"/>
                </a:rPr>
                <a:t>一</a:t>
              </a:r>
              <a:endParaRPr lang="zh-CN" altLang="en-US" sz="2800" dirty="0">
                <a:solidFill>
                  <a:schemeClr val="bg1"/>
                </a:solidFill>
                <a:latin typeface="思源宋体 CN Heavy" panose="02020900000000000000" pitchFamily="18" charset="-122"/>
                <a:ea typeface="思源宋体 CN Heavy" panose="02020900000000000000" pitchFamily="18" charset="-122"/>
              </a:endParaRPr>
            </a:p>
          </p:txBody>
        </p:sp>
        <p:sp>
          <p:nvSpPr>
            <p:cNvPr id="52" name="矩形 51"/>
            <p:cNvSpPr/>
            <p:nvPr/>
          </p:nvSpPr>
          <p:spPr>
            <a:xfrm>
              <a:off x="1005648" y="647070"/>
              <a:ext cx="3738880" cy="521970"/>
            </a:xfrm>
            <a:prstGeom prst="rect">
              <a:avLst/>
            </a:prstGeom>
          </p:spPr>
          <p:txBody>
            <a:bodyPr wrap="non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zh-CN" altLang="en-US" sz="2800" dirty="0">
                  <a:solidFill>
                    <a:srgbClr val="417F54"/>
                  </a:solidFill>
                  <a:latin typeface="思源宋体 CN Heavy" panose="02020900000000000000" pitchFamily="18" charset="-122"/>
                  <a:ea typeface="思源宋体 CN Heavy" panose="02020900000000000000" pitchFamily="18" charset="-122"/>
                </a:rPr>
                <a:t>康复训练的目标与原则</a:t>
              </a:r>
              <a:endParaRPr lang="zh-CN" altLang="en-US" sz="2800" dirty="0">
                <a:solidFill>
                  <a:srgbClr val="417F54"/>
                </a:solidFill>
                <a:latin typeface="思源宋体 CN Heavy" panose="02020900000000000000" pitchFamily="18" charset="-122"/>
                <a:ea typeface="思源宋体 CN Heavy" panose="02020900000000000000" pitchFamily="18" charset="-122"/>
              </a:endParaRPr>
            </a:p>
          </p:txBody>
        </p:sp>
      </p:grpSp>
      <p:grpSp>
        <p:nvGrpSpPr>
          <p:cNvPr id="56" name="组合 55"/>
          <p:cNvGrpSpPr/>
          <p:nvPr/>
        </p:nvGrpSpPr>
        <p:grpSpPr>
          <a:xfrm rot="0">
            <a:off x="894715" y="3402330"/>
            <a:ext cx="6542405" cy="2230120"/>
            <a:chOff x="975978" y="2107010"/>
            <a:chExt cx="6542382" cy="2230152"/>
          </a:xfrm>
        </p:grpSpPr>
        <p:sp>
          <p:nvSpPr>
            <p:cNvPr id="57" name="圆角矩形 5"/>
            <p:cNvSpPr/>
            <p:nvPr>
              <p:custDataLst>
                <p:tags r:id="rId4"/>
              </p:custDataLst>
            </p:nvPr>
          </p:nvSpPr>
          <p:spPr>
            <a:xfrm>
              <a:off x="975978" y="2107010"/>
              <a:ext cx="2260312" cy="599577"/>
            </a:xfrm>
            <a:prstGeom prst="roundRect">
              <a:avLst>
                <a:gd name="adj" fmla="val 50000"/>
              </a:avLst>
            </a:prstGeom>
            <a:solidFill>
              <a:srgbClr val="9E3537"/>
            </a:solidFill>
            <a:ln w="12700">
              <a:noFill/>
            </a:ln>
            <a:effectLst>
              <a:outerShdw blurRad="127000" dist="127000" dir="2700000" algn="ctr" rotWithShape="0">
                <a:srgbClr val="417F54">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kumimoji="0" lang="zh-CN" altLang="en-US" sz="2400" i="0" u="none" strike="noStrike" kern="1200" cap="none" spc="0" normalizeH="0" baseline="0" noProof="0" dirty="0">
                  <a:ln>
                    <a:noFill/>
                  </a:ln>
                  <a:solidFill>
                    <a:schemeClr val="bg1"/>
                  </a:solidFill>
                  <a:effectLst/>
                  <a:uLnTx/>
                  <a:uFillTx/>
                  <a:latin typeface="思源宋体 CN Heavy" panose="02020900000000000000" pitchFamily="18" charset="-122"/>
                  <a:ea typeface="思源宋体 CN Heavy" panose="02020900000000000000" pitchFamily="18" charset="-122"/>
                  <a:cs typeface="+mn-ea"/>
                  <a:sym typeface="+mn-lt"/>
                </a:rPr>
                <a:t>原则</a:t>
              </a:r>
              <a:endParaRPr kumimoji="0" lang="zh-CN" altLang="en-US" sz="2400" i="0" u="none" strike="noStrike" kern="1200" cap="none" spc="0" normalizeH="0" baseline="0" noProof="0" dirty="0">
                <a:ln>
                  <a:noFill/>
                </a:ln>
                <a:solidFill>
                  <a:schemeClr val="bg1"/>
                </a:solidFill>
                <a:effectLst/>
                <a:uLnTx/>
                <a:uFillTx/>
                <a:latin typeface="思源宋体 CN Heavy" panose="02020900000000000000" pitchFamily="18" charset="-122"/>
                <a:ea typeface="思源宋体 CN Heavy" panose="02020900000000000000" pitchFamily="18" charset="-122"/>
                <a:cs typeface="+mn-ea"/>
                <a:sym typeface="+mn-lt"/>
              </a:endParaRPr>
            </a:p>
          </p:txBody>
        </p:sp>
        <p:sp>
          <p:nvSpPr>
            <p:cNvPr id="58" name="矩形 57"/>
            <p:cNvSpPr/>
            <p:nvPr>
              <p:custDataLst>
                <p:tags r:id="rId5"/>
              </p:custDataLst>
            </p:nvPr>
          </p:nvSpPr>
          <p:spPr>
            <a:xfrm>
              <a:off x="975978" y="2768712"/>
              <a:ext cx="6542382" cy="1568450"/>
            </a:xfrm>
            <a:prstGeom prst="rect">
              <a:avLst/>
            </a:prstGeom>
          </p:spPr>
          <p:txBody>
            <a:bodyPr wrap="square">
              <a:spAutoFit/>
            </a:bodyPr>
            <a:lstStyle/>
            <a:p>
              <a:pPr>
                <a:lnSpc>
                  <a:spcPct val="150000"/>
                </a:lnSpc>
              </a:pP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安全性原则</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nSpc>
                  <a:spcPct val="150000"/>
                </a:lnSpc>
              </a:pP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循序渐进原则</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nSpc>
                  <a:spcPct val="150000"/>
                </a:lnSpc>
              </a:pP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个性化原则</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nSpc>
                  <a:spcPct val="150000"/>
                </a:lnSpc>
              </a:pP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全面性原则</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p:txBody>
        </p:sp>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custDataLst>
              <p:tags r:id="rId1"/>
            </p:custDataLst>
          </p:nvPr>
        </p:nvGrpSpPr>
        <p:grpSpPr>
          <a:xfrm>
            <a:off x="701534" y="1728792"/>
            <a:ext cx="3258185" cy="4277177"/>
            <a:chOff x="586520" y="1829860"/>
            <a:chExt cx="3258185" cy="4277177"/>
          </a:xfrm>
        </p:grpSpPr>
        <p:grpSp>
          <p:nvGrpSpPr>
            <p:cNvPr id="14" name="组合 13"/>
            <p:cNvGrpSpPr/>
            <p:nvPr/>
          </p:nvGrpSpPr>
          <p:grpSpPr>
            <a:xfrm>
              <a:off x="586520" y="1829860"/>
              <a:ext cx="3258185" cy="2037361"/>
              <a:chOff x="624938" y="1829860"/>
              <a:chExt cx="3258185" cy="2037361"/>
            </a:xfrm>
          </p:grpSpPr>
          <p:sp>
            <p:nvSpPr>
              <p:cNvPr id="18" name="文本框 10"/>
              <p:cNvSpPr txBox="1"/>
              <p:nvPr>
                <p:custDataLst>
                  <p:tags r:id="rId2"/>
                </p:custDataLst>
              </p:nvPr>
            </p:nvSpPr>
            <p:spPr>
              <a:xfrm>
                <a:off x="624938" y="2447986"/>
                <a:ext cx="2727862" cy="1419235"/>
              </a:xfrm>
              <a:prstGeom prst="rect">
                <a:avLst/>
              </a:prstGeom>
              <a:noFill/>
            </p:spPr>
            <p:txBody>
              <a:bodyPr wrap="square" rtlCol="0">
                <a:spAutoFit/>
              </a:bodyPr>
              <a:lstStyle>
                <a:defPPr>
                  <a:defRPr lang="en-US"/>
                </a:defPPr>
                <a:lvl1pPr>
                  <a:defRPr sz="900">
                    <a:solidFill>
                      <a:schemeClr val="tx1">
                        <a:lumMod val="75000"/>
                        <a:lumOff val="25000"/>
                      </a:schemeClr>
                    </a:solidFill>
                    <a:latin typeface="+mn-ea"/>
                    <a:cs typeface="汉仪旗黑-50S" panose="00020600040101010101" charset="-122"/>
                  </a:defRPr>
                </a:lvl1pPr>
              </a:lstStyle>
              <a:p>
                <a:pPr>
                  <a:lnSpc>
                    <a:spcPct val="150000"/>
                  </a:lnSpc>
                </a:pPr>
                <a:r>
                  <a:rPr lang="zh-CN" altLang="en-US" sz="1600" spc="0" dirty="0">
                    <a:solidFill>
                      <a:schemeClr val="tx1">
                        <a:lumMod val="65000"/>
                        <a:lumOff val="35000"/>
                      </a:schemeClr>
                    </a:solidFill>
                    <a:latin typeface="MiSans Normal" panose="00000500000000000000" pitchFamily="2" charset="-122"/>
                    <a:ea typeface="MiSans Normal" panose="00000500000000000000" pitchFamily="2" charset="-122"/>
                    <a:cs typeface="MiSans Normal" panose="00000500000000000000" pitchFamily="2" charset="-122"/>
                  </a:rPr>
                  <a:t>抓握训练</a:t>
                </a:r>
                <a:endParaRPr lang="zh-CN" altLang="en-US" sz="1600" spc="0" dirty="0">
                  <a:solidFill>
                    <a:schemeClr val="tx1">
                      <a:lumMod val="65000"/>
                      <a:lumOff val="35000"/>
                    </a:schemeClr>
                  </a:solidFill>
                  <a:latin typeface="MiSans Normal" panose="00000500000000000000" pitchFamily="2" charset="-122"/>
                  <a:ea typeface="MiSans Normal" panose="00000500000000000000" pitchFamily="2" charset="-122"/>
                  <a:cs typeface="MiSans Normal" panose="00000500000000000000" pitchFamily="2" charset="-122"/>
                </a:endParaRPr>
              </a:p>
              <a:p>
                <a:pPr>
                  <a:lnSpc>
                    <a:spcPct val="150000"/>
                  </a:lnSpc>
                </a:pP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精细操作训练</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nSpc>
                    <a:spcPct val="150000"/>
                  </a:lnSpc>
                </a:pP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协调性训练</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p:txBody>
          </p:sp>
          <p:sp>
            <p:nvSpPr>
              <p:cNvPr id="19" name="矩形: 圆角 18"/>
              <p:cNvSpPr/>
              <p:nvPr>
                <p:custDataLst>
                  <p:tags r:id="rId3"/>
                </p:custDataLst>
              </p:nvPr>
            </p:nvSpPr>
            <p:spPr>
              <a:xfrm>
                <a:off x="624938" y="1829860"/>
                <a:ext cx="3258185" cy="504190"/>
              </a:xfrm>
              <a:prstGeom prst="roundRect">
                <a:avLst>
                  <a:gd name="adj" fmla="val 50000"/>
                </a:avLst>
              </a:prstGeom>
              <a:solidFill>
                <a:srgbClr val="417F54"/>
              </a:solidFill>
              <a:ln w="12700" cap="flat" cmpd="sng" algn="ctr">
                <a:noFill/>
                <a:prstDash val="solid"/>
                <a:miter lim="800000"/>
              </a:ln>
              <a:effectLst>
                <a:outerShdw blurRad="127000" dist="127000" dir="2700000" algn="t" rotWithShape="0">
                  <a:srgbClr val="417F54">
                    <a:alpha val="20000"/>
                  </a:srgbClr>
                </a:outerShdw>
              </a:effectLst>
            </p:spPr>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chemeClr val="bg1"/>
                    </a:solidFill>
                    <a:effectLst/>
                    <a:uLnTx/>
                    <a:uFillTx/>
                    <a:latin typeface="思源宋体 CN Heavy" panose="02020900000000000000" pitchFamily="18" charset="-122"/>
                    <a:ea typeface="思源宋体 CN Heavy" panose="02020900000000000000" pitchFamily="18" charset="-122"/>
                    <a:cs typeface="MiSans Normal" panose="00000500000000000000" pitchFamily="2" charset="-122"/>
                  </a:rPr>
                  <a:t>手部精细动作训练</a:t>
                </a:r>
                <a:endParaRPr kumimoji="0" lang="zh-CN" altLang="en-US" sz="2400" b="0" i="0" u="none" strike="noStrike" kern="1200" cap="none" spc="0" normalizeH="0" baseline="0" noProof="0" dirty="0">
                  <a:ln>
                    <a:noFill/>
                  </a:ln>
                  <a:solidFill>
                    <a:schemeClr val="bg1"/>
                  </a:solidFill>
                  <a:effectLst/>
                  <a:uLnTx/>
                  <a:uFillTx/>
                  <a:latin typeface="思源宋体 CN Heavy" panose="02020900000000000000" pitchFamily="18" charset="-122"/>
                  <a:ea typeface="思源宋体 CN Heavy" panose="02020900000000000000" pitchFamily="18" charset="-122"/>
                  <a:cs typeface="MiSans Normal" panose="00000500000000000000" pitchFamily="2" charset="-122"/>
                </a:endParaRPr>
              </a:p>
            </p:txBody>
          </p:sp>
        </p:grpSp>
        <p:grpSp>
          <p:nvGrpSpPr>
            <p:cNvPr id="15" name="组合 14"/>
            <p:cNvGrpSpPr/>
            <p:nvPr/>
          </p:nvGrpSpPr>
          <p:grpSpPr>
            <a:xfrm>
              <a:off x="586520" y="4290031"/>
              <a:ext cx="2969260" cy="1817006"/>
              <a:chOff x="624938" y="1829860"/>
              <a:chExt cx="2969260" cy="1817006"/>
            </a:xfrm>
          </p:grpSpPr>
          <p:sp>
            <p:nvSpPr>
              <p:cNvPr id="16" name="文本框 10"/>
              <p:cNvSpPr txBox="1"/>
              <p:nvPr>
                <p:custDataLst>
                  <p:tags r:id="rId4"/>
                </p:custDataLst>
              </p:nvPr>
            </p:nvSpPr>
            <p:spPr>
              <a:xfrm>
                <a:off x="624938" y="2447986"/>
                <a:ext cx="2727862" cy="1198880"/>
              </a:xfrm>
              <a:prstGeom prst="rect">
                <a:avLst/>
              </a:prstGeom>
              <a:noFill/>
            </p:spPr>
            <p:txBody>
              <a:bodyPr wrap="square" rtlCol="0">
                <a:spAutoFit/>
              </a:bodyPr>
              <a:lstStyle>
                <a:defPPr>
                  <a:defRPr lang="en-US"/>
                </a:defPPr>
                <a:lvl1pPr>
                  <a:defRPr sz="900">
                    <a:solidFill>
                      <a:schemeClr val="tx1">
                        <a:lumMod val="75000"/>
                        <a:lumOff val="25000"/>
                      </a:schemeClr>
                    </a:solidFill>
                    <a:latin typeface="+mn-ea"/>
                    <a:cs typeface="汉仪旗黑-50S" panose="00020600040101010101" charset="-122"/>
                  </a:defRPr>
                </a:lvl1pPr>
              </a:lstStyle>
              <a:p>
                <a:pPr>
                  <a:lnSpc>
                    <a:spcPct val="150000"/>
                  </a:lnSpc>
                </a:pPr>
                <a:r>
                  <a:rPr lang="zh-CN" altLang="en-US" sz="1600" spc="0" dirty="0">
                    <a:solidFill>
                      <a:schemeClr val="tx1">
                        <a:lumMod val="65000"/>
                        <a:lumOff val="35000"/>
                      </a:schemeClr>
                    </a:solidFill>
                    <a:latin typeface="MiSans Normal" panose="00000500000000000000" pitchFamily="2" charset="-122"/>
                    <a:ea typeface="MiSans Normal" panose="00000500000000000000" pitchFamily="2" charset="-122"/>
                    <a:cs typeface="MiSans Normal" panose="00000500000000000000" pitchFamily="2" charset="-122"/>
                  </a:rPr>
                  <a:t>哑铃训练</a:t>
                </a:r>
                <a:endParaRPr lang="zh-CN" altLang="en-US" sz="1600" spc="0" dirty="0">
                  <a:solidFill>
                    <a:schemeClr val="tx1">
                      <a:lumMod val="65000"/>
                      <a:lumOff val="35000"/>
                    </a:schemeClr>
                  </a:solidFill>
                  <a:latin typeface="MiSans Normal" panose="00000500000000000000" pitchFamily="2" charset="-122"/>
                  <a:ea typeface="MiSans Normal" panose="00000500000000000000" pitchFamily="2" charset="-122"/>
                  <a:cs typeface="MiSans Normal" panose="00000500000000000000" pitchFamily="2" charset="-122"/>
                </a:endParaRPr>
              </a:p>
              <a:p>
                <a:pPr>
                  <a:lnSpc>
                    <a:spcPct val="150000"/>
                  </a:lnSpc>
                </a:pP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弹力带训练</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nSpc>
                    <a:spcPct val="150000"/>
                  </a:lnSpc>
                </a:pP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自重训练</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p:txBody>
          </p:sp>
          <p:sp>
            <p:nvSpPr>
              <p:cNvPr id="17" name="矩形: 圆角 16"/>
              <p:cNvSpPr/>
              <p:nvPr>
                <p:custDataLst>
                  <p:tags r:id="rId5"/>
                </p:custDataLst>
              </p:nvPr>
            </p:nvSpPr>
            <p:spPr>
              <a:xfrm>
                <a:off x="624938" y="1829860"/>
                <a:ext cx="2969260" cy="504190"/>
              </a:xfrm>
              <a:prstGeom prst="roundRect">
                <a:avLst>
                  <a:gd name="adj" fmla="val 50000"/>
                </a:avLst>
              </a:prstGeom>
              <a:solidFill>
                <a:srgbClr val="9E3537"/>
              </a:solidFill>
              <a:ln w="12700" cap="flat" cmpd="sng" algn="ctr">
                <a:noFill/>
                <a:prstDash val="solid"/>
                <a:miter lim="800000"/>
              </a:ln>
              <a:effectLst>
                <a:outerShdw blurRad="127000" dist="127000" dir="2700000" algn="t" rotWithShape="0">
                  <a:srgbClr val="9E3537">
                    <a:alpha val="20000"/>
                  </a:srgbClr>
                </a:outerShdw>
              </a:effectLst>
            </p:spPr>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ysClr val="window" lastClr="FFFFFF"/>
                    </a:solidFill>
                    <a:effectLst/>
                    <a:uLnTx/>
                    <a:uFillTx/>
                    <a:latin typeface="思源宋体 CN Heavy" panose="02020900000000000000" pitchFamily="18" charset="-122"/>
                    <a:ea typeface="思源宋体 CN Heavy" panose="02020900000000000000" pitchFamily="18" charset="-122"/>
                    <a:cs typeface="MiSans Normal" panose="00000500000000000000" pitchFamily="2" charset="-122"/>
                  </a:rPr>
                  <a:t>上肢力量训练</a:t>
                </a:r>
                <a:endParaRPr kumimoji="0" lang="zh-CN" altLang="en-US" sz="2400" b="0" i="0" u="none" strike="noStrike" kern="1200" cap="none" spc="0" normalizeH="0" baseline="0" noProof="0" dirty="0">
                  <a:ln>
                    <a:noFill/>
                  </a:ln>
                  <a:solidFill>
                    <a:sysClr val="window" lastClr="FFFFFF"/>
                  </a:solidFill>
                  <a:effectLst/>
                  <a:uLnTx/>
                  <a:uFillTx/>
                  <a:latin typeface="思源宋体 CN Heavy" panose="02020900000000000000" pitchFamily="18" charset="-122"/>
                  <a:ea typeface="思源宋体 CN Heavy" panose="02020900000000000000" pitchFamily="18" charset="-122"/>
                  <a:cs typeface="MiSans Normal" panose="00000500000000000000" pitchFamily="2" charset="-122"/>
                </a:endParaRPr>
              </a:p>
            </p:txBody>
          </p:sp>
        </p:grpSp>
      </p:grpSp>
      <p:grpSp>
        <p:nvGrpSpPr>
          <p:cNvPr id="7" name="组合 6"/>
          <p:cNvGrpSpPr/>
          <p:nvPr>
            <p:custDataLst>
              <p:tags r:id="rId6"/>
            </p:custDataLst>
          </p:nvPr>
        </p:nvGrpSpPr>
        <p:grpSpPr>
          <a:xfrm>
            <a:off x="8015844" y="1728792"/>
            <a:ext cx="3474622" cy="4277177"/>
            <a:chOff x="-160240" y="1829860"/>
            <a:chExt cx="3474622" cy="4277177"/>
          </a:xfrm>
        </p:grpSpPr>
        <p:grpSp>
          <p:nvGrpSpPr>
            <p:cNvPr id="8" name="组合 7"/>
            <p:cNvGrpSpPr/>
            <p:nvPr/>
          </p:nvGrpSpPr>
          <p:grpSpPr>
            <a:xfrm>
              <a:off x="-160240" y="1829860"/>
              <a:ext cx="3474622" cy="1594457"/>
              <a:chOff x="-121822" y="1829860"/>
              <a:chExt cx="3474622" cy="1594457"/>
            </a:xfrm>
          </p:grpSpPr>
          <p:sp>
            <p:nvSpPr>
              <p:cNvPr id="12" name="文本框 10"/>
              <p:cNvSpPr txBox="1"/>
              <p:nvPr>
                <p:custDataLst>
                  <p:tags r:id="rId7"/>
                </p:custDataLst>
              </p:nvPr>
            </p:nvSpPr>
            <p:spPr>
              <a:xfrm>
                <a:off x="624938" y="2447986"/>
                <a:ext cx="2727862" cy="976331"/>
              </a:xfrm>
              <a:prstGeom prst="rect">
                <a:avLst/>
              </a:prstGeom>
              <a:noFill/>
            </p:spPr>
            <p:txBody>
              <a:bodyPr wrap="square" rtlCol="0">
                <a:spAutoFit/>
              </a:bodyPr>
              <a:lstStyle>
                <a:defPPr>
                  <a:defRPr lang="en-US"/>
                </a:defPPr>
                <a:lvl1pPr>
                  <a:defRPr sz="900">
                    <a:solidFill>
                      <a:schemeClr val="tx1">
                        <a:lumMod val="75000"/>
                        <a:lumOff val="25000"/>
                      </a:schemeClr>
                    </a:solidFill>
                    <a:latin typeface="+mn-ea"/>
                    <a:cs typeface="汉仪旗黑-50S" panose="00020600040101010101" charset="-122"/>
                  </a:defRPr>
                </a:lvl1pPr>
              </a:lstStyle>
              <a:p>
                <a:pPr algn="r">
                  <a:lnSpc>
                    <a:spcPct val="150000"/>
                  </a:lnSpc>
                </a:pPr>
                <a:r>
                  <a:rPr lang="zh-CN" altLang="en-US" sz="1600" spc="0" dirty="0">
                    <a:solidFill>
                      <a:schemeClr val="tx1">
                        <a:lumMod val="65000"/>
                        <a:lumOff val="35000"/>
                      </a:schemeClr>
                    </a:solidFill>
                    <a:latin typeface="MiSans Normal" panose="00000500000000000000" pitchFamily="2" charset="-122"/>
                    <a:ea typeface="MiSans Normal" panose="00000500000000000000" pitchFamily="2" charset="-122"/>
                    <a:cs typeface="MiSans Normal" panose="00000500000000000000" pitchFamily="2" charset="-122"/>
                  </a:rPr>
                  <a:t>站立平衡训练</a:t>
                </a:r>
                <a:endParaRPr lang="zh-CN" altLang="en-US" sz="1600" spc="0" dirty="0">
                  <a:solidFill>
                    <a:schemeClr val="tx1">
                      <a:lumMod val="65000"/>
                      <a:lumOff val="35000"/>
                    </a:schemeClr>
                  </a:solidFill>
                  <a:latin typeface="MiSans Normal" panose="00000500000000000000" pitchFamily="2" charset="-122"/>
                  <a:ea typeface="MiSans Normal" panose="00000500000000000000" pitchFamily="2" charset="-122"/>
                  <a:cs typeface="MiSans Normal" panose="00000500000000000000" pitchFamily="2" charset="-122"/>
                </a:endParaRPr>
              </a:p>
              <a:p>
                <a:pPr algn="r">
                  <a:lnSpc>
                    <a:spcPct val="150000"/>
                  </a:lnSpc>
                </a:pP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行走平衡训练</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gn="r">
                  <a:lnSpc>
                    <a:spcPct val="150000"/>
                  </a:lnSpc>
                </a:pP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柔韧性训练</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p:txBody>
          </p:sp>
          <p:sp>
            <p:nvSpPr>
              <p:cNvPr id="13" name="矩形: 圆角 12"/>
              <p:cNvSpPr/>
              <p:nvPr>
                <p:custDataLst>
                  <p:tags r:id="rId8"/>
                </p:custDataLst>
              </p:nvPr>
            </p:nvSpPr>
            <p:spPr>
              <a:xfrm>
                <a:off x="-121822" y="1829860"/>
                <a:ext cx="3474085" cy="504190"/>
              </a:xfrm>
              <a:prstGeom prst="roundRect">
                <a:avLst>
                  <a:gd name="adj" fmla="val 50000"/>
                </a:avLst>
              </a:prstGeom>
              <a:solidFill>
                <a:srgbClr val="417F54"/>
              </a:solidFill>
              <a:ln w="12700" cap="flat" cmpd="sng" algn="ctr">
                <a:noFill/>
                <a:prstDash val="solid"/>
                <a:miter lim="800000"/>
              </a:ln>
              <a:effectLst>
                <a:outerShdw blurRad="127000" dist="127000" dir="2700000" algn="t" rotWithShape="0">
                  <a:srgbClr val="417F54">
                    <a:alpha val="20000"/>
                  </a:srgbClr>
                </a:outerShdw>
              </a:effectLst>
            </p:spPr>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chemeClr val="bg1"/>
                    </a:solidFill>
                    <a:effectLst/>
                    <a:uLnTx/>
                    <a:uFillTx/>
                    <a:latin typeface="思源宋体 CN Heavy" panose="02020900000000000000" pitchFamily="18" charset="-122"/>
                    <a:ea typeface="思源宋体 CN Heavy" panose="02020900000000000000" pitchFamily="18" charset="-122"/>
                    <a:cs typeface="MiSans Normal" panose="00000500000000000000" pitchFamily="2" charset="-122"/>
                  </a:rPr>
                  <a:t>身体平衡与柔韧性训练</a:t>
                </a:r>
                <a:endParaRPr kumimoji="0" lang="zh-CN" altLang="en-US" sz="2400" b="0" i="0" u="none" strike="noStrike" kern="1200" cap="none" spc="0" normalizeH="0" baseline="0" noProof="0" dirty="0">
                  <a:ln>
                    <a:noFill/>
                  </a:ln>
                  <a:solidFill>
                    <a:schemeClr val="bg1"/>
                  </a:solidFill>
                  <a:effectLst/>
                  <a:uLnTx/>
                  <a:uFillTx/>
                  <a:latin typeface="思源宋体 CN Heavy" panose="02020900000000000000" pitchFamily="18" charset="-122"/>
                  <a:ea typeface="思源宋体 CN Heavy" panose="02020900000000000000" pitchFamily="18" charset="-122"/>
                  <a:cs typeface="MiSans Normal" panose="00000500000000000000" pitchFamily="2" charset="-122"/>
                </a:endParaRPr>
              </a:p>
            </p:txBody>
          </p:sp>
        </p:grpSp>
        <p:grpSp>
          <p:nvGrpSpPr>
            <p:cNvPr id="9" name="组合 8"/>
            <p:cNvGrpSpPr/>
            <p:nvPr/>
          </p:nvGrpSpPr>
          <p:grpSpPr>
            <a:xfrm>
              <a:off x="-160240" y="4290031"/>
              <a:ext cx="3474622" cy="1817006"/>
              <a:chOff x="-121822" y="1829860"/>
              <a:chExt cx="3474622" cy="1817006"/>
            </a:xfrm>
          </p:grpSpPr>
          <p:sp>
            <p:nvSpPr>
              <p:cNvPr id="10" name="文本框 10"/>
              <p:cNvSpPr txBox="1"/>
              <p:nvPr>
                <p:custDataLst>
                  <p:tags r:id="rId9"/>
                </p:custDataLst>
              </p:nvPr>
            </p:nvSpPr>
            <p:spPr>
              <a:xfrm>
                <a:off x="624938" y="2447986"/>
                <a:ext cx="2727862" cy="1198880"/>
              </a:xfrm>
              <a:prstGeom prst="rect">
                <a:avLst/>
              </a:prstGeom>
              <a:noFill/>
            </p:spPr>
            <p:txBody>
              <a:bodyPr wrap="square" rtlCol="0">
                <a:spAutoFit/>
              </a:bodyPr>
              <a:lstStyle>
                <a:defPPr>
                  <a:defRPr lang="en-US"/>
                </a:defPPr>
                <a:lvl1pPr>
                  <a:defRPr sz="900">
                    <a:solidFill>
                      <a:schemeClr val="tx1">
                        <a:lumMod val="75000"/>
                        <a:lumOff val="25000"/>
                      </a:schemeClr>
                    </a:solidFill>
                    <a:latin typeface="+mn-ea"/>
                    <a:cs typeface="汉仪旗黑-50S" panose="00020600040101010101" charset="-122"/>
                  </a:defRPr>
                </a:lvl1pPr>
              </a:lstStyle>
              <a:p>
                <a:pPr algn="r">
                  <a:lnSpc>
                    <a:spcPct val="150000"/>
                  </a:lnSpc>
                </a:pPr>
                <a:r>
                  <a:rPr lang="zh-CN" altLang="en-US" sz="1600" spc="0" dirty="0">
                    <a:solidFill>
                      <a:schemeClr val="tx1">
                        <a:lumMod val="65000"/>
                        <a:lumOff val="35000"/>
                      </a:schemeClr>
                    </a:solidFill>
                    <a:latin typeface="MiSans Normal" panose="00000500000000000000" pitchFamily="2" charset="-122"/>
                    <a:ea typeface="MiSans Normal" panose="00000500000000000000" pitchFamily="2" charset="-122"/>
                    <a:cs typeface="MiSans Normal" panose="00000500000000000000" pitchFamily="2" charset="-122"/>
                  </a:rPr>
                  <a:t>分解动作训练</a:t>
                </a:r>
                <a:endParaRPr lang="zh-CN" altLang="en-US" sz="1600" spc="0" dirty="0">
                  <a:solidFill>
                    <a:schemeClr val="tx1">
                      <a:lumMod val="65000"/>
                      <a:lumOff val="35000"/>
                    </a:schemeClr>
                  </a:solidFill>
                  <a:latin typeface="MiSans Normal" panose="00000500000000000000" pitchFamily="2" charset="-122"/>
                  <a:ea typeface="MiSans Normal" panose="00000500000000000000" pitchFamily="2" charset="-122"/>
                  <a:cs typeface="MiSans Normal" panose="00000500000000000000" pitchFamily="2" charset="-122"/>
                </a:endParaRPr>
              </a:p>
              <a:p>
                <a:pPr algn="r">
                  <a:lnSpc>
                    <a:spcPct val="150000"/>
                  </a:lnSpc>
                </a:pP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辅助工具训练</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gn="r">
                  <a:lnSpc>
                    <a:spcPct val="150000"/>
                  </a:lnSpc>
                </a:pP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实战训练</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p:txBody>
          </p:sp>
          <p:sp>
            <p:nvSpPr>
              <p:cNvPr id="11" name="矩形: 圆角 10"/>
              <p:cNvSpPr/>
              <p:nvPr>
                <p:custDataLst>
                  <p:tags r:id="rId10"/>
                </p:custDataLst>
              </p:nvPr>
            </p:nvSpPr>
            <p:spPr>
              <a:xfrm>
                <a:off x="-121822" y="1829860"/>
                <a:ext cx="3474085" cy="504190"/>
              </a:xfrm>
              <a:prstGeom prst="roundRect">
                <a:avLst>
                  <a:gd name="adj" fmla="val 50000"/>
                </a:avLst>
              </a:prstGeom>
              <a:solidFill>
                <a:srgbClr val="9E3537"/>
              </a:solidFill>
              <a:ln w="12700" cap="flat" cmpd="sng" algn="ctr">
                <a:noFill/>
                <a:prstDash val="solid"/>
                <a:miter lim="800000"/>
              </a:ln>
              <a:effectLst>
                <a:outerShdw blurRad="127000" dist="127000" dir="2700000" algn="t" rotWithShape="0">
                  <a:srgbClr val="417F54">
                    <a:alpha val="20000"/>
                  </a:srgbClr>
                </a:outerShdw>
              </a:effectLst>
            </p:spPr>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chemeClr val="bg1"/>
                    </a:solidFill>
                    <a:effectLst/>
                    <a:uLnTx/>
                    <a:uFillTx/>
                    <a:latin typeface="思源宋体 CN Heavy" panose="02020900000000000000" pitchFamily="18" charset="-122"/>
                    <a:ea typeface="思源宋体 CN Heavy" panose="02020900000000000000" pitchFamily="18" charset="-122"/>
                    <a:cs typeface="MiSans Normal" panose="00000500000000000000" pitchFamily="2" charset="-122"/>
                  </a:rPr>
                  <a:t>穿脱衣物技巧训练</a:t>
                </a:r>
                <a:endParaRPr kumimoji="0" lang="zh-CN" altLang="en-US" sz="2400" b="0" i="0" u="none" strike="noStrike" kern="1200" cap="none" spc="0" normalizeH="0" baseline="0" noProof="0" dirty="0">
                  <a:ln>
                    <a:noFill/>
                  </a:ln>
                  <a:solidFill>
                    <a:schemeClr val="bg1"/>
                  </a:solidFill>
                  <a:effectLst/>
                  <a:uLnTx/>
                  <a:uFillTx/>
                  <a:latin typeface="思源宋体 CN Heavy" panose="02020900000000000000" pitchFamily="18" charset="-122"/>
                  <a:ea typeface="思源宋体 CN Heavy" panose="02020900000000000000" pitchFamily="18" charset="-122"/>
                  <a:cs typeface="MiSans Normal" panose="00000500000000000000" pitchFamily="2" charset="-122"/>
                </a:endParaRPr>
              </a:p>
            </p:txBody>
          </p:sp>
        </p:grpSp>
      </p:grpSp>
      <p:grpSp>
        <p:nvGrpSpPr>
          <p:cNvPr id="29" name="组合 28"/>
          <p:cNvGrpSpPr/>
          <p:nvPr>
            <p:custDataLst>
              <p:tags r:id="rId11"/>
            </p:custDataLst>
          </p:nvPr>
        </p:nvGrpSpPr>
        <p:grpSpPr>
          <a:xfrm>
            <a:off x="4313806" y="1826343"/>
            <a:ext cx="3564389" cy="4043512"/>
            <a:chOff x="4295862" y="1662108"/>
            <a:chExt cx="3564389" cy="4043512"/>
          </a:xfrm>
        </p:grpSpPr>
        <p:sp>
          <p:nvSpPr>
            <p:cNvPr id="21" name="任意多边形: 形状 20"/>
            <p:cNvSpPr/>
            <p:nvPr>
              <p:custDataLst>
                <p:tags r:id="rId12"/>
              </p:custDataLst>
            </p:nvPr>
          </p:nvSpPr>
          <p:spPr>
            <a:xfrm>
              <a:off x="4295862" y="2141231"/>
              <a:ext cx="3564389" cy="3564389"/>
            </a:xfrm>
            <a:custGeom>
              <a:avLst/>
              <a:gdLst>
                <a:gd name="connsiteX0" fmla="*/ 1922219 w 3844438"/>
                <a:gd name="connsiteY0" fmla="*/ 0 h 3844438"/>
                <a:gd name="connsiteX1" fmla="*/ 3844438 w 3844438"/>
                <a:gd name="connsiteY1" fmla="*/ 1922219 h 3844438"/>
                <a:gd name="connsiteX2" fmla="*/ 1922219 w 3844438"/>
                <a:gd name="connsiteY2" fmla="*/ 3844438 h 3844438"/>
                <a:gd name="connsiteX3" fmla="*/ 0 w 3844438"/>
                <a:gd name="connsiteY3" fmla="*/ 1922219 h 3844438"/>
                <a:gd name="connsiteX4" fmla="*/ 1922219 w 3844438"/>
                <a:gd name="connsiteY4" fmla="*/ 0 h 38444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44438" h="3844438">
                  <a:moveTo>
                    <a:pt x="1922219" y="0"/>
                  </a:moveTo>
                  <a:cubicBezTo>
                    <a:pt x="2983831" y="0"/>
                    <a:pt x="3844438" y="860607"/>
                    <a:pt x="3844438" y="1922219"/>
                  </a:cubicBezTo>
                  <a:cubicBezTo>
                    <a:pt x="3844438" y="2983831"/>
                    <a:pt x="2983831" y="3844438"/>
                    <a:pt x="1922219" y="3844438"/>
                  </a:cubicBezTo>
                  <a:cubicBezTo>
                    <a:pt x="860607" y="3844438"/>
                    <a:pt x="0" y="2983831"/>
                    <a:pt x="0" y="1922219"/>
                  </a:cubicBezTo>
                  <a:cubicBezTo>
                    <a:pt x="0" y="860607"/>
                    <a:pt x="860607" y="0"/>
                    <a:pt x="1922219" y="0"/>
                  </a:cubicBezTo>
                  <a:close/>
                </a:path>
              </a:pathLst>
            </a:custGeom>
            <a:solidFill>
              <a:srgbClr val="7FC2B9"/>
            </a:solidFill>
            <a:ln w="12700" cap="flat" cmpd="sng" algn="ctr">
              <a:noFill/>
              <a:prstDash val="solid"/>
              <a:miter lim="800000"/>
            </a:ln>
            <a:effectLst/>
          </p:spPr>
          <p:txBody>
            <a:bodyPr wrap="square" rtlCol="0" anchor="ctr">
              <a:noAutofit/>
            </a:bodyPr>
            <a:lstStyle>
              <a:defPPr>
                <a:defRPr lang="en-US">
                  <a:solidFill>
                    <a:schemeClr val="lt1"/>
                  </a:solidFill>
                </a:defRPr>
              </a:defPPr>
              <a:lvl1pPr marL="0" algn="l" defTabSz="685800" rtl="0" eaLnBrk="1" latinLnBrk="0" hangingPunct="1">
                <a:defRPr sz="1350" kern="1200">
                  <a:solidFill>
                    <a:schemeClr val="lt1"/>
                  </a:solidFill>
                  <a:latin typeface="+mn-lt"/>
                  <a:ea typeface="+mn-ea"/>
                  <a:cs typeface="+mn-cs"/>
                </a:defRPr>
              </a:lvl1pPr>
              <a:lvl2pPr marL="342900" algn="l" defTabSz="685800" rtl="0" eaLnBrk="1" latinLnBrk="0" hangingPunct="1">
                <a:defRPr sz="1350" kern="1200">
                  <a:solidFill>
                    <a:schemeClr val="lt1"/>
                  </a:solidFill>
                  <a:latin typeface="+mn-lt"/>
                  <a:ea typeface="+mn-ea"/>
                  <a:cs typeface="+mn-cs"/>
                </a:defRPr>
              </a:lvl2pPr>
              <a:lvl3pPr marL="685800" algn="l" defTabSz="685800" rtl="0" eaLnBrk="1" latinLnBrk="0" hangingPunct="1">
                <a:defRPr sz="1350" kern="1200">
                  <a:solidFill>
                    <a:schemeClr val="lt1"/>
                  </a:solidFill>
                  <a:latin typeface="+mn-lt"/>
                  <a:ea typeface="+mn-ea"/>
                  <a:cs typeface="+mn-cs"/>
                </a:defRPr>
              </a:lvl3pPr>
              <a:lvl4pPr marL="1028700" algn="l" defTabSz="685800" rtl="0" eaLnBrk="1" latinLnBrk="0" hangingPunct="1">
                <a:defRPr sz="1350" kern="1200">
                  <a:solidFill>
                    <a:schemeClr val="lt1"/>
                  </a:solidFill>
                  <a:latin typeface="+mn-lt"/>
                  <a:ea typeface="+mn-ea"/>
                  <a:cs typeface="+mn-cs"/>
                </a:defRPr>
              </a:lvl4pPr>
              <a:lvl5pPr marL="1371600" algn="l" defTabSz="685800" rtl="0" eaLnBrk="1" latinLnBrk="0" hangingPunct="1">
                <a:defRPr sz="1350" kern="1200">
                  <a:solidFill>
                    <a:schemeClr val="lt1"/>
                  </a:solidFill>
                  <a:latin typeface="+mn-lt"/>
                  <a:ea typeface="+mn-ea"/>
                  <a:cs typeface="+mn-cs"/>
                </a:defRPr>
              </a:lvl5pPr>
              <a:lvl6pPr marL="1714500" algn="l" defTabSz="685800" rtl="0" eaLnBrk="1" latinLnBrk="0" hangingPunct="1">
                <a:defRPr sz="1350" kern="1200">
                  <a:solidFill>
                    <a:schemeClr val="lt1"/>
                  </a:solidFill>
                  <a:latin typeface="+mn-lt"/>
                  <a:ea typeface="+mn-ea"/>
                  <a:cs typeface="+mn-cs"/>
                </a:defRPr>
              </a:lvl6pPr>
              <a:lvl7pPr marL="2057400" algn="l" defTabSz="685800" rtl="0" eaLnBrk="1" latinLnBrk="0" hangingPunct="1">
                <a:defRPr sz="1350" kern="1200">
                  <a:solidFill>
                    <a:schemeClr val="lt1"/>
                  </a:solidFill>
                  <a:latin typeface="+mn-lt"/>
                  <a:ea typeface="+mn-ea"/>
                  <a:cs typeface="+mn-cs"/>
                </a:defRPr>
              </a:lvl7pPr>
              <a:lvl8pPr marL="2400300" algn="l" defTabSz="685800" rtl="0" eaLnBrk="1" latinLnBrk="0" hangingPunct="1">
                <a:defRPr sz="1350" kern="1200">
                  <a:solidFill>
                    <a:schemeClr val="lt1"/>
                  </a:solidFill>
                  <a:latin typeface="+mn-lt"/>
                  <a:ea typeface="+mn-ea"/>
                  <a:cs typeface="+mn-cs"/>
                </a:defRPr>
              </a:lvl8pPr>
              <a:lvl9pPr marL="2743200" algn="l" defTabSz="685800" rtl="0" eaLnBrk="1" latinLnBrk="0" hangingPunct="1">
                <a:defRPr sz="1350" kern="1200">
                  <a:solidFill>
                    <a:schemeClr val="lt1"/>
                  </a:solidFill>
                  <a:latin typeface="+mn-lt"/>
                  <a:ea typeface="+mn-ea"/>
                  <a:cs typeface="+mn-cs"/>
                </a:defRPr>
              </a:lvl9pP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ysClr val="window" lastClr="FFFFFF"/>
                </a:solidFill>
                <a:effectLst/>
                <a:uLnTx/>
                <a:uFillTx/>
                <a:latin typeface="MiSans Normal" panose="00000500000000000000" pitchFamily="2" charset="-122"/>
                <a:ea typeface="MiSans Normal" panose="00000500000000000000" pitchFamily="2" charset="-122"/>
                <a:cs typeface="MiSans Normal" panose="00000500000000000000" pitchFamily="2" charset="-122"/>
              </a:endParaRPr>
            </a:p>
          </p:txBody>
        </p:sp>
        <p:pic>
          <p:nvPicPr>
            <p:cNvPr id="24" name="图片 23" descr="卡通人物&#10;&#10;描述已自动生成"/>
            <p:cNvPicPr>
              <a:picLocks noChangeAspect="1"/>
            </p:cNvPicPr>
            <p:nvPr>
              <p:custDataLst>
                <p:tags r:id="rId13"/>
              </p:custDataLst>
            </p:nvPr>
          </p:nvPicPr>
          <p:blipFill>
            <a:blip r:embed="rId14" cstate="print">
              <a:extLst>
                <a:ext uri="{28A0092B-C50C-407E-A947-70E740481C1C}">
                  <a14:useLocalDpi xmlns:a14="http://schemas.microsoft.com/office/drawing/2010/main" val="0"/>
                </a:ext>
              </a:extLst>
            </a:blip>
            <a:stretch>
              <a:fillRect/>
            </a:stretch>
          </p:blipFill>
          <p:spPr>
            <a:xfrm>
              <a:off x="4355348" y="1662108"/>
              <a:ext cx="3445416" cy="3690256"/>
            </a:xfrm>
            <a:prstGeom prst="rect">
              <a:avLst/>
            </a:prstGeom>
          </p:spPr>
        </p:pic>
      </p:grpSp>
      <p:grpSp>
        <p:nvGrpSpPr>
          <p:cNvPr id="33" name="组合 32"/>
          <p:cNvGrpSpPr/>
          <p:nvPr/>
        </p:nvGrpSpPr>
        <p:grpSpPr>
          <a:xfrm>
            <a:off x="407533" y="562624"/>
            <a:ext cx="4395051" cy="576000"/>
            <a:chOff x="349477" y="620680"/>
            <a:chExt cx="4395051" cy="576000"/>
          </a:xfrm>
        </p:grpSpPr>
        <p:sp>
          <p:nvSpPr>
            <p:cNvPr id="34" name="矩形: 圆角 33"/>
            <p:cNvSpPr>
              <a:spLocks noChangeAspect="1"/>
            </p:cNvSpPr>
            <p:nvPr/>
          </p:nvSpPr>
          <p:spPr>
            <a:xfrm>
              <a:off x="349477" y="620680"/>
              <a:ext cx="576000" cy="576000"/>
            </a:xfrm>
            <a:prstGeom prst="roundRect">
              <a:avLst>
                <a:gd name="adj" fmla="val 50000"/>
              </a:avLst>
            </a:prstGeom>
            <a:solidFill>
              <a:srgbClr val="9E3537"/>
            </a:solidFill>
            <a:ln>
              <a:noFill/>
            </a:ln>
            <a:effectLst>
              <a:outerShdw blurRad="304800" dist="127000" dir="2700000" algn="ctr" rotWithShape="0">
                <a:srgbClr val="9E3537">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n-US">
                  <a:solidFill>
                    <a:schemeClr val="lt1"/>
                  </a:solidFill>
                </a:defRP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zh-CN" altLang="en-US" sz="2800" dirty="0">
                  <a:solidFill>
                    <a:schemeClr val="bg1"/>
                  </a:solidFill>
                  <a:latin typeface="思源宋体 CN Heavy" panose="02020900000000000000" pitchFamily="18" charset="-122"/>
                  <a:ea typeface="思源宋体 CN Heavy" panose="02020900000000000000" pitchFamily="18" charset="-122"/>
                </a:rPr>
                <a:t>二</a:t>
              </a:r>
              <a:endParaRPr lang="zh-CN" altLang="en-US" sz="2800" dirty="0">
                <a:solidFill>
                  <a:schemeClr val="bg1"/>
                </a:solidFill>
                <a:latin typeface="思源宋体 CN Heavy" panose="02020900000000000000" pitchFamily="18" charset="-122"/>
                <a:ea typeface="思源宋体 CN Heavy" panose="02020900000000000000" pitchFamily="18" charset="-122"/>
              </a:endParaRPr>
            </a:p>
          </p:txBody>
        </p:sp>
        <p:sp>
          <p:nvSpPr>
            <p:cNvPr id="35" name="矩形 34"/>
            <p:cNvSpPr/>
            <p:nvPr/>
          </p:nvSpPr>
          <p:spPr>
            <a:xfrm>
              <a:off x="1005648" y="647070"/>
              <a:ext cx="3738880" cy="521970"/>
            </a:xfrm>
            <a:prstGeom prst="rect">
              <a:avLst/>
            </a:prstGeom>
          </p:spPr>
          <p:txBody>
            <a:bodyPr wrap="non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zh-CN" altLang="en-US" sz="2800" dirty="0">
                  <a:solidFill>
                    <a:srgbClr val="417F54"/>
                  </a:solidFill>
                  <a:latin typeface="思源宋体 CN Heavy" panose="02020900000000000000" pitchFamily="18" charset="-122"/>
                  <a:ea typeface="思源宋体 CN Heavy" panose="02020900000000000000" pitchFamily="18" charset="-122"/>
                </a:rPr>
                <a:t>康复训练的内容与方法</a:t>
              </a:r>
              <a:endParaRPr lang="zh-CN" altLang="en-US" sz="2800" dirty="0">
                <a:solidFill>
                  <a:srgbClr val="417F54"/>
                </a:solidFill>
                <a:latin typeface="思源宋体 CN Heavy" panose="02020900000000000000" pitchFamily="18" charset="-122"/>
                <a:ea typeface="思源宋体 CN Heavy" panose="02020900000000000000" pitchFamily="18" charset="-122"/>
              </a:endParaRPr>
            </a:p>
          </p:txBody>
        </p:sp>
      </p:gr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组合 27"/>
          <p:cNvGrpSpPr/>
          <p:nvPr>
            <p:custDataLst>
              <p:tags r:id="rId1"/>
            </p:custDataLst>
          </p:nvPr>
        </p:nvGrpSpPr>
        <p:grpSpPr>
          <a:xfrm>
            <a:off x="678180" y="1795780"/>
            <a:ext cx="6299835" cy="2648585"/>
            <a:chOff x="677865" y="1534770"/>
            <a:chExt cx="6300000" cy="4281665"/>
          </a:xfrm>
        </p:grpSpPr>
        <p:grpSp>
          <p:nvGrpSpPr>
            <p:cNvPr id="6" name="组合 5"/>
            <p:cNvGrpSpPr/>
            <p:nvPr/>
          </p:nvGrpSpPr>
          <p:grpSpPr>
            <a:xfrm>
              <a:off x="677865" y="1534770"/>
              <a:ext cx="6300000" cy="1163955"/>
              <a:chOff x="495049" y="1752601"/>
              <a:chExt cx="6300000" cy="1163955"/>
            </a:xfrm>
          </p:grpSpPr>
          <p:sp>
            <p:nvSpPr>
              <p:cNvPr id="17" name="矩形: 圆角 16"/>
              <p:cNvSpPr/>
              <p:nvPr>
                <p:custDataLst>
                  <p:tags r:id="rId2"/>
                </p:custDataLst>
              </p:nvPr>
            </p:nvSpPr>
            <p:spPr>
              <a:xfrm>
                <a:off x="495049" y="1752601"/>
                <a:ext cx="6300000" cy="1163955"/>
              </a:xfrm>
              <a:prstGeom prst="roundRect">
                <a:avLst>
                  <a:gd name="adj" fmla="val 11900"/>
                </a:avLst>
              </a:prstGeom>
              <a:solidFill>
                <a:schemeClr val="bg1"/>
              </a:solidFill>
              <a:ln>
                <a:solidFill>
                  <a:srgbClr val="417F54">
                    <a:alpha val="10000"/>
                  </a:srgbClr>
                </a:solidFill>
              </a:ln>
              <a:effectLst>
                <a:outerShdw blurRad="177800" dist="127000" dir="2700000" algn="ctr" rotWithShape="0">
                  <a:srgbClr val="417F54">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Sans Normal" panose="00000500000000000000" pitchFamily="2" charset="-122"/>
                  <a:ea typeface="MiSans Normal" panose="00000500000000000000" pitchFamily="2" charset="-122"/>
                </a:endParaRPr>
              </a:p>
            </p:txBody>
          </p:sp>
          <p:grpSp>
            <p:nvGrpSpPr>
              <p:cNvPr id="18" name="组合 17"/>
              <p:cNvGrpSpPr/>
              <p:nvPr/>
            </p:nvGrpSpPr>
            <p:grpSpPr>
              <a:xfrm>
                <a:off x="732719" y="1939225"/>
                <a:ext cx="5958840" cy="744236"/>
                <a:chOff x="6413500" y="1677437"/>
                <a:chExt cx="5958840" cy="744236"/>
              </a:xfrm>
            </p:grpSpPr>
            <p:sp>
              <p:nvSpPr>
                <p:cNvPr id="19" name="文本框 18"/>
                <p:cNvSpPr txBox="1"/>
                <p:nvPr>
                  <p:custDataLst>
                    <p:tags r:id="rId3"/>
                  </p:custDataLst>
                </p:nvPr>
              </p:nvSpPr>
              <p:spPr>
                <a:xfrm>
                  <a:off x="7153275" y="1677437"/>
                  <a:ext cx="5219065" cy="744236"/>
                </a:xfrm>
                <a:prstGeom prst="rect">
                  <a:avLst/>
                </a:prstGeom>
                <a:noFill/>
              </p:spPr>
              <p:txBody>
                <a:bodyPr wrap="square" rtlCol="0">
                  <a:spAutoFit/>
                </a:bodyPr>
                <a:lstStyle/>
                <a:p>
                  <a:pPr>
                    <a:lnSpc>
                      <a:spcPct val="150000"/>
                    </a:lnSpc>
                  </a:pP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iSans Normal" panose="00000500000000000000" pitchFamily="2" charset="-122"/>
                      <a:sym typeface="MiSans Normal" panose="00000500000000000000" pitchFamily="2" charset="-122"/>
                    </a:rPr>
                    <a:t>评估与计划制定</a:t>
                  </a:r>
                  <a:endParaRPr kumimoji="0" lang="zh-CN" altLang="en-US" sz="1600" b="0" i="0" u="none" strike="noStrike" kern="1200" cap="none" spc="120" normalizeH="0" baseline="0" noProof="0" dirty="0">
                    <a:ln>
                      <a:noFill/>
                    </a:ln>
                    <a:solidFill>
                      <a:schemeClr val="tx1">
                        <a:lumMod val="65000"/>
                        <a:lumOff val="35000"/>
                      </a:schemeClr>
                    </a:solidFill>
                    <a:effectLst/>
                    <a:uLnTx/>
                    <a:uFillTx/>
                    <a:latin typeface="MiSans Normal" panose="00000500000000000000" pitchFamily="2" charset="-122"/>
                    <a:ea typeface="MiSans Normal" panose="00000500000000000000" pitchFamily="2" charset="-122"/>
                    <a:sym typeface="+mn-ea"/>
                  </a:endParaRPr>
                </a:p>
              </p:txBody>
            </p:sp>
            <p:sp>
              <p:nvSpPr>
                <p:cNvPr id="20" name="椭圆 19"/>
                <p:cNvSpPr/>
                <p:nvPr>
                  <p:custDataLst>
                    <p:tags r:id="rId4"/>
                  </p:custDataLst>
                </p:nvPr>
              </p:nvSpPr>
              <p:spPr>
                <a:xfrm>
                  <a:off x="6413500" y="1728503"/>
                  <a:ext cx="688854" cy="688854"/>
                </a:xfrm>
                <a:prstGeom prst="ellipse">
                  <a:avLst/>
                </a:prstGeom>
                <a:solidFill>
                  <a:srgbClr val="417F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latin typeface="思源宋体 CN Heavy" panose="02020900000000000000" pitchFamily="18" charset="-122"/>
                      <a:ea typeface="思源宋体 CN Heavy" panose="02020900000000000000" pitchFamily="18" charset="-122"/>
                      <a:cs typeface="+mn-ea"/>
                      <a:sym typeface="+mn-lt"/>
                    </a:rPr>
                    <a:t>01</a:t>
                  </a:r>
                  <a:endParaRPr lang="zh-CN" altLang="en-US" dirty="0">
                    <a:solidFill>
                      <a:schemeClr val="bg1"/>
                    </a:solidFill>
                    <a:latin typeface="思源宋体 CN Heavy" panose="02020900000000000000" pitchFamily="18" charset="-122"/>
                    <a:ea typeface="思源宋体 CN Heavy" panose="02020900000000000000" pitchFamily="18" charset="-122"/>
                    <a:cs typeface="+mn-ea"/>
                    <a:sym typeface="+mn-lt"/>
                  </a:endParaRPr>
                </a:p>
              </p:txBody>
            </p:sp>
          </p:grpSp>
        </p:grpSp>
        <p:grpSp>
          <p:nvGrpSpPr>
            <p:cNvPr id="7" name="组合 6"/>
            <p:cNvGrpSpPr/>
            <p:nvPr/>
          </p:nvGrpSpPr>
          <p:grpSpPr>
            <a:xfrm>
              <a:off x="677865" y="3093625"/>
              <a:ext cx="6299835" cy="1163955"/>
              <a:chOff x="495049" y="1752601"/>
              <a:chExt cx="6299835" cy="1163955"/>
            </a:xfrm>
          </p:grpSpPr>
          <p:sp>
            <p:nvSpPr>
              <p:cNvPr id="13" name="矩形: 圆角 12"/>
              <p:cNvSpPr/>
              <p:nvPr>
                <p:custDataLst>
                  <p:tags r:id="rId5"/>
                </p:custDataLst>
              </p:nvPr>
            </p:nvSpPr>
            <p:spPr>
              <a:xfrm>
                <a:off x="495049" y="1752601"/>
                <a:ext cx="6299835" cy="1163955"/>
              </a:xfrm>
              <a:prstGeom prst="roundRect">
                <a:avLst>
                  <a:gd name="adj" fmla="val 11900"/>
                </a:avLst>
              </a:prstGeom>
              <a:solidFill>
                <a:srgbClr val="417F54"/>
              </a:solidFill>
              <a:ln>
                <a:solidFill>
                  <a:srgbClr val="417F54">
                    <a:alpha val="10000"/>
                  </a:srgbClr>
                </a:solidFill>
              </a:ln>
              <a:effectLst>
                <a:outerShdw blurRad="177800" dist="127000" dir="2700000" algn="ctr" rotWithShape="0">
                  <a:srgbClr val="417F54">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Sans Normal" panose="00000500000000000000" pitchFamily="2" charset="-122"/>
                  <a:ea typeface="MiSans Normal" panose="00000500000000000000" pitchFamily="2" charset="-122"/>
                </a:endParaRPr>
              </a:p>
            </p:txBody>
          </p:sp>
          <p:grpSp>
            <p:nvGrpSpPr>
              <p:cNvPr id="14" name="组合 13"/>
              <p:cNvGrpSpPr/>
              <p:nvPr/>
            </p:nvGrpSpPr>
            <p:grpSpPr>
              <a:xfrm>
                <a:off x="732719" y="1939225"/>
                <a:ext cx="5959775" cy="744236"/>
                <a:chOff x="6413500" y="1677437"/>
                <a:chExt cx="5959775" cy="744236"/>
              </a:xfrm>
            </p:grpSpPr>
            <p:sp>
              <p:nvSpPr>
                <p:cNvPr id="15" name="文本框 14"/>
                <p:cNvSpPr txBox="1"/>
                <p:nvPr>
                  <p:custDataLst>
                    <p:tags r:id="rId6"/>
                  </p:custDataLst>
                </p:nvPr>
              </p:nvSpPr>
              <p:spPr>
                <a:xfrm>
                  <a:off x="7153275" y="1677437"/>
                  <a:ext cx="5220000" cy="744236"/>
                </a:xfrm>
                <a:prstGeom prst="rect">
                  <a:avLst/>
                </a:prstGeom>
                <a:noFill/>
              </p:spPr>
              <p:txBody>
                <a:bodyPr wrap="square" rtlCol="0">
                  <a:spAutoFit/>
                </a:bodyPr>
                <a:lstStyle/>
                <a:p>
                  <a:pPr>
                    <a:lnSpc>
                      <a:spcPct val="150000"/>
                    </a:lnSpc>
                  </a:pPr>
                  <a:r>
                    <a:rPr lang="zh-CN" altLang="en-US" sz="1600" dirty="0">
                      <a:solidFill>
                        <a:schemeClr val="bg1"/>
                      </a:solidFill>
                      <a:latin typeface="MiSans Normal" panose="00000500000000000000" pitchFamily="2" charset="-122"/>
                      <a:ea typeface="MiSans Normal" panose="00000500000000000000" pitchFamily="2" charset="-122"/>
                      <a:cs typeface="MiSans Normal" panose="00000500000000000000" pitchFamily="2" charset="-122"/>
                      <a:sym typeface="MiSans Normal" panose="00000500000000000000" pitchFamily="2" charset="-122"/>
                    </a:rPr>
                    <a:t>热身与准备</a:t>
                  </a:r>
                  <a:endParaRPr kumimoji="0" lang="zh-CN" altLang="en-US" sz="1600" b="0" i="0" u="none" strike="noStrike" kern="1200" cap="none" spc="120" normalizeH="0" baseline="0" noProof="0" dirty="0">
                    <a:ln>
                      <a:noFill/>
                    </a:ln>
                    <a:solidFill>
                      <a:schemeClr val="bg1"/>
                    </a:solidFill>
                    <a:effectLst/>
                    <a:uLnTx/>
                    <a:uFillTx/>
                    <a:latin typeface="MiSans Normal" panose="00000500000000000000" pitchFamily="2" charset="-122"/>
                    <a:ea typeface="MiSans Normal" panose="00000500000000000000" pitchFamily="2" charset="-122"/>
                    <a:sym typeface="+mn-ea"/>
                  </a:endParaRPr>
                </a:p>
              </p:txBody>
            </p:sp>
            <p:sp>
              <p:nvSpPr>
                <p:cNvPr id="16" name="椭圆 15"/>
                <p:cNvSpPr/>
                <p:nvPr>
                  <p:custDataLst>
                    <p:tags r:id="rId7"/>
                  </p:custDataLst>
                </p:nvPr>
              </p:nvSpPr>
              <p:spPr>
                <a:xfrm>
                  <a:off x="6413500" y="1728503"/>
                  <a:ext cx="688854" cy="68885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417F54"/>
                      </a:solidFill>
                      <a:latin typeface="思源宋体 CN Heavy" panose="02020900000000000000" pitchFamily="18" charset="-122"/>
                      <a:ea typeface="思源宋体 CN Heavy" panose="02020900000000000000" pitchFamily="18" charset="-122"/>
                      <a:cs typeface="+mn-ea"/>
                      <a:sym typeface="+mn-lt"/>
                    </a:rPr>
                    <a:t>02</a:t>
                  </a:r>
                  <a:endParaRPr lang="zh-CN" altLang="en-US" dirty="0">
                    <a:solidFill>
                      <a:srgbClr val="417F54"/>
                    </a:solidFill>
                    <a:latin typeface="思源宋体 CN Heavy" panose="02020900000000000000" pitchFamily="18" charset="-122"/>
                    <a:ea typeface="思源宋体 CN Heavy" panose="02020900000000000000" pitchFamily="18" charset="-122"/>
                    <a:cs typeface="+mn-ea"/>
                    <a:sym typeface="+mn-lt"/>
                  </a:endParaRPr>
                </a:p>
              </p:txBody>
            </p:sp>
          </p:grpSp>
        </p:grpSp>
        <p:grpSp>
          <p:nvGrpSpPr>
            <p:cNvPr id="8" name="组合 7"/>
            <p:cNvGrpSpPr/>
            <p:nvPr/>
          </p:nvGrpSpPr>
          <p:grpSpPr>
            <a:xfrm>
              <a:off x="677865" y="4652480"/>
              <a:ext cx="6299835" cy="1163955"/>
              <a:chOff x="495049" y="1752601"/>
              <a:chExt cx="6299835" cy="1163955"/>
            </a:xfrm>
          </p:grpSpPr>
          <p:sp>
            <p:nvSpPr>
              <p:cNvPr id="9" name="矩形: 圆角 8"/>
              <p:cNvSpPr/>
              <p:nvPr>
                <p:custDataLst>
                  <p:tags r:id="rId8"/>
                </p:custDataLst>
              </p:nvPr>
            </p:nvSpPr>
            <p:spPr>
              <a:xfrm>
                <a:off x="495049" y="1752601"/>
                <a:ext cx="6299835" cy="1163955"/>
              </a:xfrm>
              <a:prstGeom prst="roundRect">
                <a:avLst>
                  <a:gd name="adj" fmla="val 11900"/>
                </a:avLst>
              </a:prstGeom>
              <a:solidFill>
                <a:schemeClr val="bg1"/>
              </a:solidFill>
              <a:ln>
                <a:solidFill>
                  <a:srgbClr val="417F54">
                    <a:alpha val="10000"/>
                  </a:srgbClr>
                </a:solidFill>
              </a:ln>
              <a:effectLst>
                <a:outerShdw blurRad="177800" dist="127000" dir="2700000" algn="ctr" rotWithShape="0">
                  <a:srgbClr val="417F54">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Sans Normal" panose="00000500000000000000" pitchFamily="2" charset="-122"/>
                  <a:ea typeface="MiSans Normal" panose="00000500000000000000" pitchFamily="2" charset="-122"/>
                </a:endParaRPr>
              </a:p>
            </p:txBody>
          </p:sp>
          <p:grpSp>
            <p:nvGrpSpPr>
              <p:cNvPr id="10" name="组合 9"/>
              <p:cNvGrpSpPr/>
              <p:nvPr/>
            </p:nvGrpSpPr>
            <p:grpSpPr>
              <a:xfrm>
                <a:off x="732719" y="1939225"/>
                <a:ext cx="5958840" cy="744236"/>
                <a:chOff x="6413500" y="1677437"/>
                <a:chExt cx="5958840" cy="744236"/>
              </a:xfrm>
            </p:grpSpPr>
            <p:sp>
              <p:nvSpPr>
                <p:cNvPr id="11" name="文本框 10"/>
                <p:cNvSpPr txBox="1"/>
                <p:nvPr>
                  <p:custDataLst>
                    <p:tags r:id="rId9"/>
                  </p:custDataLst>
                </p:nvPr>
              </p:nvSpPr>
              <p:spPr>
                <a:xfrm>
                  <a:off x="7153275" y="1677437"/>
                  <a:ext cx="5219065" cy="744236"/>
                </a:xfrm>
                <a:prstGeom prst="rect">
                  <a:avLst/>
                </a:prstGeom>
                <a:noFill/>
              </p:spPr>
              <p:txBody>
                <a:bodyPr wrap="square" rtlCol="0">
                  <a:spAutoFit/>
                </a:bodyPr>
                <a:lstStyle/>
                <a:p>
                  <a:pPr>
                    <a:lnSpc>
                      <a:spcPct val="150000"/>
                    </a:lnSpc>
                  </a:pP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iSans Normal" panose="00000500000000000000" pitchFamily="2" charset="-122"/>
                      <a:sym typeface="MiSans Normal" panose="00000500000000000000" pitchFamily="2" charset="-122"/>
                    </a:rPr>
                    <a:t>正式训练</a:t>
                  </a:r>
                  <a:endParaRPr kumimoji="0" lang="zh-CN" altLang="en-US" sz="1600" b="0" i="0" u="none" strike="noStrike" kern="1200" cap="none" spc="120" normalizeH="0" baseline="0" noProof="0" dirty="0">
                    <a:ln>
                      <a:noFill/>
                    </a:ln>
                    <a:solidFill>
                      <a:schemeClr val="tx1">
                        <a:lumMod val="65000"/>
                        <a:lumOff val="35000"/>
                      </a:schemeClr>
                    </a:solidFill>
                    <a:effectLst/>
                    <a:uLnTx/>
                    <a:uFillTx/>
                    <a:latin typeface="MiSans Normal" panose="00000500000000000000" pitchFamily="2" charset="-122"/>
                    <a:ea typeface="MiSans Normal" panose="00000500000000000000" pitchFamily="2" charset="-122"/>
                    <a:sym typeface="+mn-ea"/>
                  </a:endParaRPr>
                </a:p>
              </p:txBody>
            </p:sp>
            <p:sp>
              <p:nvSpPr>
                <p:cNvPr id="12" name="椭圆 11"/>
                <p:cNvSpPr/>
                <p:nvPr>
                  <p:custDataLst>
                    <p:tags r:id="rId10"/>
                  </p:custDataLst>
                </p:nvPr>
              </p:nvSpPr>
              <p:spPr>
                <a:xfrm>
                  <a:off x="6413500" y="1728503"/>
                  <a:ext cx="688854" cy="688854"/>
                </a:xfrm>
                <a:prstGeom prst="ellipse">
                  <a:avLst/>
                </a:prstGeom>
                <a:solidFill>
                  <a:srgbClr val="417F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latin typeface="思源宋体 CN Heavy" panose="02020900000000000000" pitchFamily="18" charset="-122"/>
                      <a:ea typeface="思源宋体 CN Heavy" panose="02020900000000000000" pitchFamily="18" charset="-122"/>
                      <a:cs typeface="+mn-ea"/>
                      <a:sym typeface="+mn-lt"/>
                    </a:rPr>
                    <a:t>03</a:t>
                  </a:r>
                  <a:endParaRPr lang="zh-CN" altLang="en-US" dirty="0">
                    <a:solidFill>
                      <a:schemeClr val="bg1"/>
                    </a:solidFill>
                    <a:latin typeface="思源宋体 CN Heavy" panose="02020900000000000000" pitchFamily="18" charset="-122"/>
                    <a:ea typeface="思源宋体 CN Heavy" panose="02020900000000000000" pitchFamily="18" charset="-122"/>
                    <a:cs typeface="+mn-ea"/>
                    <a:sym typeface="+mn-lt"/>
                  </a:endParaRPr>
                </a:p>
              </p:txBody>
            </p:sp>
          </p:grpSp>
        </p:grpSp>
      </p:grpSp>
      <p:grpSp>
        <p:nvGrpSpPr>
          <p:cNvPr id="25" name="组合 24"/>
          <p:cNvGrpSpPr/>
          <p:nvPr/>
        </p:nvGrpSpPr>
        <p:grpSpPr>
          <a:xfrm>
            <a:off x="407533" y="562624"/>
            <a:ext cx="3328251" cy="576000"/>
            <a:chOff x="349477" y="620680"/>
            <a:chExt cx="3328251" cy="576000"/>
          </a:xfrm>
        </p:grpSpPr>
        <p:sp>
          <p:nvSpPr>
            <p:cNvPr id="26" name="矩形: 圆角 25"/>
            <p:cNvSpPr>
              <a:spLocks noChangeAspect="1"/>
            </p:cNvSpPr>
            <p:nvPr/>
          </p:nvSpPr>
          <p:spPr>
            <a:xfrm>
              <a:off x="349477" y="620680"/>
              <a:ext cx="576000" cy="576000"/>
            </a:xfrm>
            <a:prstGeom prst="roundRect">
              <a:avLst>
                <a:gd name="adj" fmla="val 50000"/>
              </a:avLst>
            </a:prstGeom>
            <a:solidFill>
              <a:srgbClr val="9E3537"/>
            </a:solidFill>
            <a:ln>
              <a:noFill/>
            </a:ln>
            <a:effectLst>
              <a:outerShdw blurRad="304800" dist="127000" dir="2700000" algn="ctr" rotWithShape="0">
                <a:srgbClr val="9E3537">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n-US">
                  <a:solidFill>
                    <a:schemeClr val="lt1"/>
                  </a:solidFill>
                </a:defRP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zh-CN" altLang="en-US" sz="2800" dirty="0">
                  <a:solidFill>
                    <a:schemeClr val="bg1"/>
                  </a:solidFill>
                  <a:latin typeface="思源宋体 CN Heavy" panose="02020900000000000000" pitchFamily="18" charset="-122"/>
                  <a:ea typeface="思源宋体 CN Heavy" panose="02020900000000000000" pitchFamily="18" charset="-122"/>
                </a:rPr>
                <a:t>三</a:t>
              </a:r>
              <a:endParaRPr lang="zh-CN" altLang="en-US" sz="2800" dirty="0">
                <a:solidFill>
                  <a:schemeClr val="bg1"/>
                </a:solidFill>
                <a:latin typeface="思源宋体 CN Heavy" panose="02020900000000000000" pitchFamily="18" charset="-122"/>
                <a:ea typeface="思源宋体 CN Heavy" panose="02020900000000000000" pitchFamily="18" charset="-122"/>
              </a:endParaRPr>
            </a:p>
          </p:txBody>
        </p:sp>
        <p:sp>
          <p:nvSpPr>
            <p:cNvPr id="27" name="矩形 26"/>
            <p:cNvSpPr/>
            <p:nvPr/>
          </p:nvSpPr>
          <p:spPr>
            <a:xfrm>
              <a:off x="1005648" y="647070"/>
              <a:ext cx="2672080" cy="521970"/>
            </a:xfrm>
            <a:prstGeom prst="rect">
              <a:avLst/>
            </a:prstGeom>
          </p:spPr>
          <p:txBody>
            <a:bodyPr wrap="non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zh-CN" altLang="en-US" sz="2800" dirty="0">
                  <a:solidFill>
                    <a:srgbClr val="417F54"/>
                  </a:solidFill>
                  <a:latin typeface="思源宋体 CN Heavy" panose="02020900000000000000" pitchFamily="18" charset="-122"/>
                  <a:ea typeface="思源宋体 CN Heavy" panose="02020900000000000000" pitchFamily="18" charset="-122"/>
                </a:rPr>
                <a:t>康复训练的流程</a:t>
              </a:r>
              <a:endParaRPr lang="zh-CN" altLang="en-US" sz="2800" dirty="0">
                <a:solidFill>
                  <a:srgbClr val="417F54"/>
                </a:solidFill>
                <a:latin typeface="思源宋体 CN Heavy" panose="02020900000000000000" pitchFamily="18" charset="-122"/>
                <a:ea typeface="思源宋体 CN Heavy" panose="02020900000000000000" pitchFamily="18" charset="-122"/>
              </a:endParaRPr>
            </a:p>
          </p:txBody>
        </p:sp>
      </p:grpSp>
      <p:sp>
        <p:nvSpPr>
          <p:cNvPr id="2" name="矩形: 圆角 12"/>
          <p:cNvSpPr/>
          <p:nvPr>
            <p:custDataLst>
              <p:tags r:id="rId11"/>
            </p:custDataLst>
          </p:nvPr>
        </p:nvSpPr>
        <p:spPr>
          <a:xfrm>
            <a:off x="679450" y="4826993"/>
            <a:ext cx="6299670" cy="720008"/>
          </a:xfrm>
          <a:prstGeom prst="roundRect">
            <a:avLst>
              <a:gd name="adj" fmla="val 11900"/>
            </a:avLst>
          </a:prstGeom>
          <a:solidFill>
            <a:srgbClr val="417F54"/>
          </a:solidFill>
          <a:ln>
            <a:solidFill>
              <a:srgbClr val="417F54">
                <a:alpha val="10000"/>
              </a:srgbClr>
            </a:solidFill>
          </a:ln>
          <a:effectLst>
            <a:outerShdw blurRad="177800" dist="127000" dir="2700000" algn="ctr" rotWithShape="0">
              <a:srgbClr val="417F54">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Sans Normal" panose="00000500000000000000" pitchFamily="2" charset="-122"/>
              <a:ea typeface="MiSans Normal" panose="00000500000000000000" pitchFamily="2" charset="-122"/>
            </a:endParaRPr>
          </a:p>
        </p:txBody>
      </p:sp>
      <p:sp>
        <p:nvSpPr>
          <p:cNvPr id="3" name="文本框 2"/>
          <p:cNvSpPr txBox="1"/>
          <p:nvPr>
            <p:custDataLst>
              <p:tags r:id="rId12"/>
            </p:custDataLst>
          </p:nvPr>
        </p:nvSpPr>
        <p:spPr>
          <a:xfrm>
            <a:off x="1529869" y="4815437"/>
            <a:ext cx="5219863" cy="460375"/>
          </a:xfrm>
          <a:prstGeom prst="rect">
            <a:avLst/>
          </a:prstGeom>
          <a:noFill/>
        </p:spPr>
        <p:txBody>
          <a:bodyPr wrap="square" rtlCol="0">
            <a:spAutoFit/>
          </a:bodyPr>
          <a:lstStyle/>
          <a:p>
            <a:pPr>
              <a:lnSpc>
                <a:spcPct val="150000"/>
              </a:lnSpc>
            </a:pPr>
            <a:r>
              <a:rPr lang="zh-CN" altLang="en-US" sz="1600" dirty="0">
                <a:solidFill>
                  <a:schemeClr val="bg1"/>
                </a:solidFill>
                <a:latin typeface="MiSans Normal" panose="00000500000000000000" pitchFamily="2" charset="-122"/>
                <a:ea typeface="MiSans Normal" panose="00000500000000000000" pitchFamily="2" charset="-122"/>
                <a:cs typeface="MiSans Normal" panose="00000500000000000000" pitchFamily="2" charset="-122"/>
                <a:sym typeface="MiSans Normal" panose="00000500000000000000" pitchFamily="2" charset="-122"/>
              </a:rPr>
              <a:t>休息与恢复</a:t>
            </a:r>
            <a:endParaRPr kumimoji="0" lang="zh-CN" altLang="en-US" sz="1600" b="0" i="0" u="none" strike="noStrike" kern="1200" cap="none" spc="120" normalizeH="0" baseline="0" noProof="0" dirty="0">
              <a:ln>
                <a:noFill/>
              </a:ln>
              <a:solidFill>
                <a:schemeClr val="bg1"/>
              </a:solidFill>
              <a:effectLst/>
              <a:uLnTx/>
              <a:uFillTx/>
              <a:latin typeface="MiSans Normal" panose="00000500000000000000" pitchFamily="2" charset="-122"/>
              <a:ea typeface="MiSans Normal" panose="00000500000000000000" pitchFamily="2" charset="-122"/>
              <a:sym typeface="+mn-ea"/>
            </a:endParaRPr>
          </a:p>
        </p:txBody>
      </p:sp>
      <p:sp>
        <p:nvSpPr>
          <p:cNvPr id="4" name="椭圆 3"/>
          <p:cNvSpPr/>
          <p:nvPr>
            <p:custDataLst>
              <p:tags r:id="rId13"/>
            </p:custDataLst>
          </p:nvPr>
        </p:nvSpPr>
        <p:spPr>
          <a:xfrm>
            <a:off x="917114" y="4974026"/>
            <a:ext cx="688836" cy="42611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417F54"/>
                </a:solidFill>
                <a:latin typeface="思源宋体 CN Heavy" panose="02020900000000000000" pitchFamily="18" charset="-122"/>
                <a:ea typeface="思源宋体 CN Heavy" panose="02020900000000000000" pitchFamily="18" charset="-122"/>
                <a:cs typeface="+mn-ea"/>
                <a:sym typeface="+mn-lt"/>
              </a:rPr>
              <a:t>04</a:t>
            </a:r>
            <a:endParaRPr lang="zh-CN" altLang="en-US" dirty="0">
              <a:solidFill>
                <a:srgbClr val="417F54"/>
              </a:solidFill>
              <a:latin typeface="思源宋体 CN Heavy" panose="02020900000000000000" pitchFamily="18" charset="-122"/>
              <a:ea typeface="思源宋体 CN Heavy" panose="02020900000000000000" pitchFamily="18" charset="-122"/>
              <a:cs typeface="+mn-ea"/>
              <a:sym typeface="+mn-lt"/>
            </a:endParaRPr>
          </a:p>
        </p:txBody>
      </p:sp>
      <p:sp>
        <p:nvSpPr>
          <p:cNvPr id="5" name="矩形: 圆角 8"/>
          <p:cNvSpPr/>
          <p:nvPr>
            <p:custDataLst>
              <p:tags r:id="rId14"/>
            </p:custDataLst>
          </p:nvPr>
        </p:nvSpPr>
        <p:spPr>
          <a:xfrm>
            <a:off x="679450" y="5791282"/>
            <a:ext cx="6299670" cy="720008"/>
          </a:xfrm>
          <a:prstGeom prst="roundRect">
            <a:avLst>
              <a:gd name="adj" fmla="val 11900"/>
            </a:avLst>
          </a:prstGeom>
          <a:solidFill>
            <a:schemeClr val="bg1"/>
          </a:solidFill>
          <a:ln>
            <a:solidFill>
              <a:srgbClr val="417F54">
                <a:alpha val="10000"/>
              </a:srgbClr>
            </a:solidFill>
          </a:ln>
          <a:effectLst>
            <a:outerShdw blurRad="177800" dist="127000" dir="2700000" algn="ctr" rotWithShape="0">
              <a:srgbClr val="417F54">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Sans Normal" panose="00000500000000000000" pitchFamily="2" charset="-122"/>
              <a:ea typeface="MiSans Normal" panose="00000500000000000000" pitchFamily="2" charset="-122"/>
            </a:endParaRPr>
          </a:p>
        </p:txBody>
      </p:sp>
      <p:sp>
        <p:nvSpPr>
          <p:cNvPr id="21" name="文本框 20"/>
          <p:cNvSpPr txBox="1"/>
          <p:nvPr>
            <p:custDataLst>
              <p:tags r:id="rId15"/>
            </p:custDataLst>
          </p:nvPr>
        </p:nvSpPr>
        <p:spPr>
          <a:xfrm>
            <a:off x="1656869" y="5906725"/>
            <a:ext cx="5218928" cy="460375"/>
          </a:xfrm>
          <a:prstGeom prst="rect">
            <a:avLst/>
          </a:prstGeom>
          <a:noFill/>
        </p:spPr>
        <p:txBody>
          <a:bodyPr wrap="square" rtlCol="0">
            <a:spAutoFit/>
          </a:bodyPr>
          <a:lstStyle/>
          <a:p>
            <a:pPr>
              <a:lnSpc>
                <a:spcPct val="150000"/>
              </a:lnSpc>
            </a:pPr>
            <a:r>
              <a:rPr kumimoji="0" lang="zh-CN" altLang="en-US" sz="1600" b="0" i="0" u="none" strike="noStrike" kern="1200" cap="none" spc="120" normalizeH="0" baseline="0" noProof="0" dirty="0">
                <a:ln>
                  <a:noFill/>
                </a:ln>
                <a:solidFill>
                  <a:schemeClr val="tx1">
                    <a:lumMod val="65000"/>
                    <a:lumOff val="35000"/>
                  </a:schemeClr>
                </a:solidFill>
                <a:effectLst/>
                <a:uLnTx/>
                <a:uFillTx/>
                <a:latin typeface="MiSans Normal" panose="00000500000000000000" pitchFamily="2" charset="-122"/>
                <a:ea typeface="MiSans Normal" panose="00000500000000000000" pitchFamily="2" charset="-122"/>
                <a:sym typeface="+mn-ea"/>
              </a:rPr>
              <a:t>评估与反馈</a:t>
            </a:r>
            <a:endParaRPr kumimoji="0" lang="zh-CN" altLang="en-US" sz="1600" b="0" i="0" u="none" strike="noStrike" kern="1200" cap="none" spc="120" normalizeH="0" baseline="0" noProof="0" dirty="0">
              <a:ln>
                <a:noFill/>
              </a:ln>
              <a:solidFill>
                <a:schemeClr val="tx1">
                  <a:lumMod val="65000"/>
                  <a:lumOff val="35000"/>
                </a:schemeClr>
              </a:solidFill>
              <a:effectLst/>
              <a:uLnTx/>
              <a:uFillTx/>
              <a:latin typeface="MiSans Normal" panose="00000500000000000000" pitchFamily="2" charset="-122"/>
              <a:ea typeface="MiSans Normal" panose="00000500000000000000" pitchFamily="2" charset="-122"/>
              <a:sym typeface="+mn-ea"/>
            </a:endParaRPr>
          </a:p>
        </p:txBody>
      </p:sp>
      <p:sp>
        <p:nvSpPr>
          <p:cNvPr id="22" name="椭圆 21"/>
          <p:cNvSpPr/>
          <p:nvPr>
            <p:custDataLst>
              <p:tags r:id="rId16"/>
            </p:custDataLst>
          </p:nvPr>
        </p:nvSpPr>
        <p:spPr>
          <a:xfrm>
            <a:off x="917114" y="5938314"/>
            <a:ext cx="688836" cy="426117"/>
          </a:xfrm>
          <a:prstGeom prst="ellipse">
            <a:avLst/>
          </a:prstGeom>
          <a:solidFill>
            <a:srgbClr val="417F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latin typeface="思源宋体 CN Heavy" panose="02020900000000000000" pitchFamily="18" charset="-122"/>
                <a:ea typeface="思源宋体 CN Heavy" panose="02020900000000000000" pitchFamily="18" charset="-122"/>
                <a:cs typeface="+mn-ea"/>
                <a:sym typeface="+mn-lt"/>
              </a:rPr>
              <a:t>05</a:t>
            </a:r>
            <a:endParaRPr lang="zh-CN" altLang="en-US" dirty="0">
              <a:solidFill>
                <a:schemeClr val="bg1"/>
              </a:solidFill>
              <a:latin typeface="思源宋体 CN Heavy" panose="02020900000000000000" pitchFamily="18" charset="-122"/>
              <a:ea typeface="思源宋体 CN Heavy" panose="02020900000000000000" pitchFamily="18" charset="-122"/>
              <a:cs typeface="+mn-ea"/>
              <a:sym typeface="+mn-lt"/>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8" name="组合 57"/>
          <p:cNvGrpSpPr/>
          <p:nvPr/>
        </p:nvGrpSpPr>
        <p:grpSpPr>
          <a:xfrm>
            <a:off x="798049" y="1477521"/>
            <a:ext cx="10762454" cy="4554241"/>
            <a:chOff x="798049" y="1085635"/>
            <a:chExt cx="10762454" cy="4554241"/>
          </a:xfrm>
        </p:grpSpPr>
        <p:grpSp>
          <p:nvGrpSpPr>
            <p:cNvPr id="48" name="组合 47"/>
            <p:cNvGrpSpPr/>
            <p:nvPr/>
          </p:nvGrpSpPr>
          <p:grpSpPr>
            <a:xfrm>
              <a:off x="798049" y="1829885"/>
              <a:ext cx="3324356" cy="3506397"/>
              <a:chOff x="798049" y="2006416"/>
              <a:chExt cx="3324356" cy="3506397"/>
            </a:xfrm>
          </p:grpSpPr>
          <p:sp>
            <p:nvSpPr>
              <p:cNvPr id="9" name="文本框 8"/>
              <p:cNvSpPr txBox="1"/>
              <p:nvPr/>
            </p:nvSpPr>
            <p:spPr>
              <a:xfrm>
                <a:off x="1970008" y="2006416"/>
                <a:ext cx="792480" cy="460375"/>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400" dirty="0">
                    <a:solidFill>
                      <a:srgbClr val="417F54"/>
                    </a:solidFill>
                    <a:latin typeface="思源宋体 CN Heavy" panose="02020900000000000000" pitchFamily="18" charset="-122"/>
                    <a:ea typeface="思源宋体 CN Heavy" panose="02020900000000000000" pitchFamily="18" charset="-122"/>
                  </a:rPr>
                  <a:t>穿衣</a:t>
                </a:r>
                <a:endParaRPr lang="zh-CN" altLang="en-US" sz="2400" dirty="0">
                  <a:solidFill>
                    <a:srgbClr val="417F54"/>
                  </a:solidFill>
                  <a:latin typeface="思源宋体 CN Heavy" panose="02020900000000000000" pitchFamily="18" charset="-122"/>
                  <a:ea typeface="思源宋体 CN Heavy" panose="02020900000000000000" pitchFamily="18" charset="-122"/>
                </a:endParaRPr>
              </a:p>
            </p:txBody>
          </p:sp>
          <p:sp>
            <p:nvSpPr>
              <p:cNvPr id="11" name="文本框 10"/>
              <p:cNvSpPr txBox="1"/>
              <p:nvPr/>
            </p:nvSpPr>
            <p:spPr>
              <a:xfrm>
                <a:off x="798049" y="2466718"/>
                <a:ext cx="3324356" cy="304609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50000"/>
                  </a:lnSpc>
                </a:pPr>
                <a:r>
                  <a:rPr lang="en-US"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①</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协助者一手从衣服袖口处穿入到衣服下摆，然后握住老年人患侧手腕，将袖子轻轻向老年人患侧手臂套入。</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gn="l">
                  <a:lnSpc>
                    <a:spcPct val="150000"/>
                  </a:lnSpc>
                </a:pPr>
                <a:r>
                  <a:rPr lang="en-US"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②</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同法穿好另一侧的袖子。</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gn="l">
                  <a:lnSpc>
                    <a:spcPct val="150000"/>
                  </a:lnSpc>
                </a:pPr>
                <a:r>
                  <a:rPr lang="en-US"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③</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轻托老年人头部，将衣领口从老年人头部套入。</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gn="l">
                  <a:lnSpc>
                    <a:spcPct val="150000"/>
                  </a:lnSpc>
                </a:pPr>
                <a:r>
                  <a:rPr lang="en-US"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④</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整理衣物，确保老年人舒适。</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p:txBody>
          </p:sp>
        </p:grpSp>
        <p:grpSp>
          <p:nvGrpSpPr>
            <p:cNvPr id="47" name="组合 46"/>
            <p:cNvGrpSpPr/>
            <p:nvPr/>
          </p:nvGrpSpPr>
          <p:grpSpPr>
            <a:xfrm>
              <a:off x="4384166" y="1458940"/>
              <a:ext cx="3496241" cy="4180936"/>
              <a:chOff x="4302027" y="1255740"/>
              <a:chExt cx="3496241" cy="4180936"/>
            </a:xfrm>
          </p:grpSpPr>
          <p:sp>
            <p:nvSpPr>
              <p:cNvPr id="46" name="椭圆 45"/>
              <p:cNvSpPr/>
              <p:nvPr/>
            </p:nvSpPr>
            <p:spPr>
              <a:xfrm>
                <a:off x="4302027" y="1940435"/>
                <a:ext cx="3496241" cy="3496241"/>
              </a:xfrm>
              <a:prstGeom prst="ellipse">
                <a:avLst/>
              </a:prstGeom>
              <a:solidFill>
                <a:srgbClr val="7FC2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2" name="图片 21" descr="图标&#10;&#10;描述已自动生成"/>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648834" y="1255740"/>
                <a:ext cx="2802627" cy="4162992"/>
              </a:xfrm>
              <a:prstGeom prst="rect">
                <a:avLst/>
              </a:prstGeom>
            </p:spPr>
          </p:pic>
        </p:grpSp>
        <p:grpSp>
          <p:nvGrpSpPr>
            <p:cNvPr id="49" name="组合 48"/>
            <p:cNvGrpSpPr/>
            <p:nvPr/>
          </p:nvGrpSpPr>
          <p:grpSpPr>
            <a:xfrm>
              <a:off x="4383839" y="1085635"/>
              <a:ext cx="7176664" cy="3976962"/>
              <a:chOff x="-3148239" y="1262166"/>
              <a:chExt cx="7176664" cy="3976962"/>
            </a:xfrm>
          </p:grpSpPr>
          <p:grpSp>
            <p:nvGrpSpPr>
              <p:cNvPr id="50" name="组合 49"/>
              <p:cNvGrpSpPr/>
              <p:nvPr/>
            </p:nvGrpSpPr>
            <p:grpSpPr>
              <a:xfrm>
                <a:off x="-3148239" y="1262166"/>
                <a:ext cx="4023995" cy="490855"/>
                <a:chOff x="-3215957" y="1838135"/>
                <a:chExt cx="4023995" cy="490855"/>
              </a:xfrm>
            </p:grpSpPr>
            <p:sp>
              <p:nvSpPr>
                <p:cNvPr id="54" name="矩形: 圆角 53"/>
                <p:cNvSpPr/>
                <p:nvPr/>
              </p:nvSpPr>
              <p:spPr>
                <a:xfrm>
                  <a:off x="-3090227" y="1838135"/>
                  <a:ext cx="3726180" cy="490855"/>
                </a:xfrm>
                <a:prstGeom prst="roundRect">
                  <a:avLst>
                    <a:gd name="adj" fmla="val 50000"/>
                  </a:avLst>
                </a:prstGeom>
                <a:solidFill>
                  <a:srgbClr val="9E3537"/>
                </a:solidFill>
                <a:ln>
                  <a:noFill/>
                </a:ln>
                <a:effectLst>
                  <a:outerShdw blurRad="190500" dist="190500" dir="5400000" algn="t" rotWithShape="0">
                    <a:srgbClr val="9E3537">
                      <a:alpha val="1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n-US">
                      <a:solidFill>
                        <a:schemeClr val="lt1"/>
                      </a:solidFill>
                    </a:defRP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dirty="0">
                    <a:solidFill>
                      <a:schemeClr val="tx1"/>
                    </a:solidFill>
                    <a:latin typeface="思源宋体 CN Heavy" panose="02020900000000000000" pitchFamily="18" charset="-122"/>
                    <a:ea typeface="思源宋体 CN Heavy" panose="02020900000000000000" pitchFamily="18" charset="-122"/>
                  </a:endParaRPr>
                </a:p>
              </p:txBody>
            </p:sp>
            <p:sp>
              <p:nvSpPr>
                <p:cNvPr id="57" name="文本框 26"/>
                <p:cNvSpPr txBox="1"/>
                <p:nvPr/>
              </p:nvSpPr>
              <p:spPr>
                <a:xfrm>
                  <a:off x="-3215957" y="1930210"/>
                  <a:ext cx="4023995" cy="398780"/>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zh-CN" altLang="en-US" sz="2000" spc="0" dirty="0">
                      <a:solidFill>
                        <a:schemeClr val="bg1"/>
                      </a:solidFill>
                      <a:latin typeface="思源宋体 CN Heavy" panose="02020900000000000000" pitchFamily="18" charset="-122"/>
                      <a:ea typeface="思源宋体 CN Heavy" panose="02020900000000000000" pitchFamily="18" charset="-122"/>
                    </a:rPr>
                    <a:t>全失能老年人穿脱套头衫</a:t>
                  </a:r>
                  <a:endParaRPr lang="zh-CN" altLang="en-US" sz="2000" spc="0" dirty="0">
                    <a:solidFill>
                      <a:schemeClr val="bg1"/>
                    </a:solidFill>
                    <a:latin typeface="思源宋体 CN Heavy" panose="02020900000000000000" pitchFamily="18" charset="-122"/>
                    <a:ea typeface="思源宋体 CN Heavy" panose="02020900000000000000" pitchFamily="18" charset="-122"/>
                  </a:endParaRPr>
                </a:p>
              </p:txBody>
            </p:sp>
          </p:grpSp>
          <p:sp>
            <p:nvSpPr>
              <p:cNvPr id="51" name="文本框 50"/>
              <p:cNvSpPr txBox="1"/>
              <p:nvPr/>
            </p:nvSpPr>
            <p:spPr>
              <a:xfrm>
                <a:off x="1970008" y="2006416"/>
                <a:ext cx="792480" cy="460375"/>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400" dirty="0">
                    <a:solidFill>
                      <a:srgbClr val="9E3537"/>
                    </a:solidFill>
                    <a:latin typeface="思源宋体 CN Heavy" panose="02020900000000000000" pitchFamily="18" charset="-122"/>
                    <a:ea typeface="思源宋体 CN Heavy" panose="02020900000000000000" pitchFamily="18" charset="-122"/>
                  </a:rPr>
                  <a:t>脱衣</a:t>
                </a:r>
                <a:endParaRPr lang="zh-CN" altLang="en-US" sz="2400" dirty="0">
                  <a:solidFill>
                    <a:srgbClr val="9E3537"/>
                  </a:solidFill>
                  <a:latin typeface="思源宋体 CN Heavy" panose="02020900000000000000" pitchFamily="18" charset="-122"/>
                  <a:ea typeface="思源宋体 CN Heavy" panose="02020900000000000000" pitchFamily="18" charset="-122"/>
                </a:endParaRPr>
              </a:p>
            </p:txBody>
          </p:sp>
          <p:sp>
            <p:nvSpPr>
              <p:cNvPr id="53" name="文本框 52"/>
              <p:cNvSpPr txBox="1"/>
              <p:nvPr/>
            </p:nvSpPr>
            <p:spPr>
              <a:xfrm>
                <a:off x="704069" y="2562603"/>
                <a:ext cx="3324356" cy="267652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50000"/>
                  </a:lnSpc>
                </a:pPr>
                <a:r>
                  <a:rPr lang="en-US"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①</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协助者将套头衫拉至老年人胸部。</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gn="l">
                  <a:lnSpc>
                    <a:spcPct val="150000"/>
                  </a:lnSpc>
                </a:pPr>
                <a:r>
                  <a:rPr lang="en-US"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②</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协助老年人健侧手臂上举，顺势脱出健侧袖子。</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gn="l">
                  <a:lnSpc>
                    <a:spcPct val="150000"/>
                  </a:lnSpc>
                </a:pPr>
                <a:r>
                  <a:rPr lang="en-US"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③</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一手托起老年人头部，另一手将领口从头上脱出。</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gn="l">
                  <a:lnSpc>
                    <a:spcPct val="150000"/>
                  </a:lnSpc>
                </a:pPr>
                <a:r>
                  <a:rPr lang="en-US"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④</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将患侧袖子脱出。</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gn="l">
                  <a:lnSpc>
                    <a:spcPct val="150000"/>
                  </a:lnSpc>
                </a:pPr>
                <a:r>
                  <a:rPr lang="en-US"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⑤</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将换下的套头衫放入污衣袋内</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p:txBody>
          </p:sp>
        </p:grpSp>
      </p:grpSp>
      <p:grpSp>
        <p:nvGrpSpPr>
          <p:cNvPr id="60" name="组合 59"/>
          <p:cNvGrpSpPr/>
          <p:nvPr/>
        </p:nvGrpSpPr>
        <p:grpSpPr>
          <a:xfrm>
            <a:off x="407533" y="562624"/>
            <a:ext cx="4750651" cy="576000"/>
            <a:chOff x="349477" y="620680"/>
            <a:chExt cx="4750651" cy="576000"/>
          </a:xfrm>
        </p:grpSpPr>
        <p:sp>
          <p:nvSpPr>
            <p:cNvPr id="61" name="矩形: 圆角 60"/>
            <p:cNvSpPr>
              <a:spLocks noChangeAspect="1"/>
            </p:cNvSpPr>
            <p:nvPr/>
          </p:nvSpPr>
          <p:spPr>
            <a:xfrm>
              <a:off x="349477" y="620680"/>
              <a:ext cx="576000" cy="576000"/>
            </a:xfrm>
            <a:prstGeom prst="roundRect">
              <a:avLst>
                <a:gd name="adj" fmla="val 50000"/>
              </a:avLst>
            </a:prstGeom>
            <a:solidFill>
              <a:srgbClr val="9E3537"/>
            </a:solidFill>
            <a:ln>
              <a:noFill/>
            </a:ln>
            <a:effectLst>
              <a:outerShdw blurRad="304800" dist="127000" dir="2700000" algn="ctr" rotWithShape="0">
                <a:srgbClr val="9E3537">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n-US">
                  <a:solidFill>
                    <a:schemeClr val="lt1"/>
                  </a:solidFill>
                </a:defRP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zh-CN" altLang="en-US" sz="2800" dirty="0">
                  <a:solidFill>
                    <a:schemeClr val="bg1"/>
                  </a:solidFill>
                  <a:latin typeface="思源宋体 CN Heavy" panose="02020900000000000000" pitchFamily="18" charset="-122"/>
                  <a:ea typeface="思源宋体 CN Heavy" panose="02020900000000000000" pitchFamily="18" charset="-122"/>
                </a:rPr>
                <a:t>四</a:t>
              </a:r>
              <a:endParaRPr lang="zh-CN" altLang="en-US" sz="2800" dirty="0">
                <a:solidFill>
                  <a:schemeClr val="bg1"/>
                </a:solidFill>
                <a:latin typeface="思源宋体 CN Heavy" panose="02020900000000000000" pitchFamily="18" charset="-122"/>
                <a:ea typeface="思源宋体 CN Heavy" panose="02020900000000000000" pitchFamily="18" charset="-122"/>
              </a:endParaRPr>
            </a:p>
          </p:txBody>
        </p:sp>
        <p:sp>
          <p:nvSpPr>
            <p:cNvPr id="62" name="矩形 61"/>
            <p:cNvSpPr/>
            <p:nvPr/>
          </p:nvSpPr>
          <p:spPr>
            <a:xfrm>
              <a:off x="1005648" y="647070"/>
              <a:ext cx="4094480" cy="521970"/>
            </a:xfrm>
            <a:prstGeom prst="rect">
              <a:avLst/>
            </a:prstGeom>
          </p:spPr>
          <p:txBody>
            <a:bodyPr wrap="non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zh-CN" altLang="en-US" sz="2800" dirty="0">
                  <a:solidFill>
                    <a:srgbClr val="417F54"/>
                  </a:solidFill>
                  <a:latin typeface="思源宋体 CN Heavy" panose="02020900000000000000" pitchFamily="18" charset="-122"/>
                  <a:ea typeface="思源宋体 CN Heavy" panose="02020900000000000000" pitchFamily="18" charset="-122"/>
                </a:rPr>
                <a:t>穿脱衣物训练的具体步骤</a:t>
              </a:r>
              <a:endParaRPr lang="zh-CN" altLang="en-US" sz="2800" dirty="0">
                <a:solidFill>
                  <a:srgbClr val="417F54"/>
                </a:solidFill>
                <a:latin typeface="思源宋体 CN Heavy" panose="02020900000000000000" pitchFamily="18" charset="-122"/>
                <a:ea typeface="思源宋体 CN Heavy" panose="02020900000000000000" pitchFamily="18" charset="-122"/>
              </a:endParaRPr>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8" name="组合 57"/>
          <p:cNvGrpSpPr/>
          <p:nvPr/>
        </p:nvGrpSpPr>
        <p:grpSpPr>
          <a:xfrm>
            <a:off x="280524" y="1477521"/>
            <a:ext cx="11797610" cy="6466870"/>
            <a:chOff x="280524" y="1085635"/>
            <a:chExt cx="11797610" cy="6466870"/>
          </a:xfrm>
        </p:grpSpPr>
        <p:grpSp>
          <p:nvGrpSpPr>
            <p:cNvPr id="48" name="组合 47"/>
            <p:cNvGrpSpPr/>
            <p:nvPr/>
          </p:nvGrpSpPr>
          <p:grpSpPr>
            <a:xfrm>
              <a:off x="280524" y="1369510"/>
              <a:ext cx="4229100" cy="6182995"/>
              <a:chOff x="280524" y="1546041"/>
              <a:chExt cx="4229100" cy="6182995"/>
            </a:xfrm>
          </p:grpSpPr>
          <p:sp>
            <p:nvSpPr>
              <p:cNvPr id="9" name="文本框 8"/>
              <p:cNvSpPr txBox="1"/>
              <p:nvPr/>
            </p:nvSpPr>
            <p:spPr>
              <a:xfrm>
                <a:off x="1970008" y="1546041"/>
                <a:ext cx="792480" cy="460375"/>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400" dirty="0">
                    <a:solidFill>
                      <a:srgbClr val="417F54"/>
                    </a:solidFill>
                    <a:latin typeface="思源宋体 CN Heavy" panose="02020900000000000000" pitchFamily="18" charset="-122"/>
                    <a:ea typeface="思源宋体 CN Heavy" panose="02020900000000000000" pitchFamily="18" charset="-122"/>
                  </a:rPr>
                  <a:t>穿衣</a:t>
                </a:r>
                <a:endParaRPr lang="zh-CN" altLang="en-US" sz="2400" dirty="0">
                  <a:solidFill>
                    <a:srgbClr val="417F54"/>
                  </a:solidFill>
                  <a:latin typeface="思源宋体 CN Heavy" panose="02020900000000000000" pitchFamily="18" charset="-122"/>
                  <a:ea typeface="思源宋体 CN Heavy" panose="02020900000000000000" pitchFamily="18" charset="-122"/>
                </a:endParaRPr>
              </a:p>
            </p:txBody>
          </p:sp>
          <p:sp>
            <p:nvSpPr>
              <p:cNvPr id="11" name="文本框 10"/>
              <p:cNvSpPr txBox="1"/>
              <p:nvPr/>
            </p:nvSpPr>
            <p:spPr>
              <a:xfrm>
                <a:off x="280524" y="1914341"/>
                <a:ext cx="4229100" cy="5814695"/>
              </a:xfrm>
              <a:prstGeom prst="rect">
                <a:avLst/>
              </a:prstGeom>
              <a:noFill/>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40000"/>
                  </a:lnSpc>
                </a:pPr>
                <a:r>
                  <a:rPr lang="en-US"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①</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老年人用健侧手先给患侧手穿上袖子。（协助要点：若无法自理，协助者把手伸进袖子至肩部，然后轻轻包住患侧手，帮患侧手穿上袖子。）</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gn="l">
                  <a:lnSpc>
                    <a:spcPct val="150000"/>
                  </a:lnSpc>
                </a:pPr>
                <a:r>
                  <a:rPr lang="en-US"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②</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老年人用健侧手抓住后身的下摆，低头前屈，将头套进衣服。（协助要点：套头衫尽可能拉到肩部之后，用手揽住后身抓好，请老年人低头前屈将头套进衣服。）</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gn="l">
                  <a:lnSpc>
                    <a:spcPct val="150000"/>
                  </a:lnSpc>
                </a:pPr>
                <a:r>
                  <a:rPr lang="en-US"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③</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老年人用健侧手穿上另一侧的袖子。（协助要点：帮助老年人把健侧袖子尽量下拉至腋窝处，方便老年人自己穿上健侧袖子。）</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gn="l">
                  <a:lnSpc>
                    <a:spcPct val="150000"/>
                  </a:lnSpc>
                </a:pPr>
                <a:r>
                  <a:rPr lang="en-US"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④</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整理衣物，确保老年人舒适。</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p:txBody>
          </p:sp>
        </p:grpSp>
        <p:grpSp>
          <p:nvGrpSpPr>
            <p:cNvPr id="47" name="组合 46"/>
            <p:cNvGrpSpPr/>
            <p:nvPr/>
          </p:nvGrpSpPr>
          <p:grpSpPr>
            <a:xfrm>
              <a:off x="4384166" y="1458940"/>
              <a:ext cx="3496241" cy="4180936"/>
              <a:chOff x="4302027" y="1255740"/>
              <a:chExt cx="3496241" cy="4180936"/>
            </a:xfrm>
          </p:grpSpPr>
          <p:sp>
            <p:nvSpPr>
              <p:cNvPr id="46" name="椭圆 45"/>
              <p:cNvSpPr/>
              <p:nvPr/>
            </p:nvSpPr>
            <p:spPr>
              <a:xfrm>
                <a:off x="4302027" y="1940435"/>
                <a:ext cx="3496241" cy="3496241"/>
              </a:xfrm>
              <a:prstGeom prst="ellipse">
                <a:avLst/>
              </a:prstGeom>
              <a:solidFill>
                <a:srgbClr val="7FC2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2" name="图片 21" descr="图标&#10;&#10;描述已自动生成"/>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648834" y="1255740"/>
                <a:ext cx="2802627" cy="4162992"/>
              </a:xfrm>
              <a:prstGeom prst="rect">
                <a:avLst/>
              </a:prstGeom>
            </p:spPr>
          </p:pic>
        </p:grpSp>
        <p:grpSp>
          <p:nvGrpSpPr>
            <p:cNvPr id="49" name="组合 48"/>
            <p:cNvGrpSpPr/>
            <p:nvPr/>
          </p:nvGrpSpPr>
          <p:grpSpPr>
            <a:xfrm>
              <a:off x="4383839" y="1085635"/>
              <a:ext cx="7694295" cy="4947888"/>
              <a:chOff x="-3148239" y="1262166"/>
              <a:chExt cx="7694295" cy="4947888"/>
            </a:xfrm>
          </p:grpSpPr>
          <p:grpSp>
            <p:nvGrpSpPr>
              <p:cNvPr id="50" name="组合 49"/>
              <p:cNvGrpSpPr/>
              <p:nvPr/>
            </p:nvGrpSpPr>
            <p:grpSpPr>
              <a:xfrm>
                <a:off x="-3148239" y="1262166"/>
                <a:ext cx="4023995" cy="490855"/>
                <a:chOff x="-3215957" y="1838135"/>
                <a:chExt cx="4023995" cy="490855"/>
              </a:xfrm>
            </p:grpSpPr>
            <p:sp>
              <p:nvSpPr>
                <p:cNvPr id="54" name="矩形: 圆角 53"/>
                <p:cNvSpPr/>
                <p:nvPr/>
              </p:nvSpPr>
              <p:spPr>
                <a:xfrm>
                  <a:off x="-3090227" y="1838135"/>
                  <a:ext cx="3726180" cy="490855"/>
                </a:xfrm>
                <a:prstGeom prst="roundRect">
                  <a:avLst>
                    <a:gd name="adj" fmla="val 50000"/>
                  </a:avLst>
                </a:prstGeom>
                <a:solidFill>
                  <a:srgbClr val="9E3537"/>
                </a:solidFill>
                <a:ln>
                  <a:noFill/>
                </a:ln>
                <a:effectLst>
                  <a:outerShdw blurRad="190500" dist="190500" dir="5400000" algn="t" rotWithShape="0">
                    <a:srgbClr val="9E3537">
                      <a:alpha val="1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n-US">
                      <a:solidFill>
                        <a:schemeClr val="lt1"/>
                      </a:solidFill>
                    </a:defRP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dirty="0">
                    <a:solidFill>
                      <a:schemeClr val="tx1"/>
                    </a:solidFill>
                    <a:latin typeface="思源宋体 CN Heavy" panose="02020900000000000000" pitchFamily="18" charset="-122"/>
                    <a:ea typeface="思源宋体 CN Heavy" panose="02020900000000000000" pitchFamily="18" charset="-122"/>
                  </a:endParaRPr>
                </a:p>
              </p:txBody>
            </p:sp>
            <p:sp>
              <p:nvSpPr>
                <p:cNvPr id="57" name="文本框 26"/>
                <p:cNvSpPr txBox="1"/>
                <p:nvPr/>
              </p:nvSpPr>
              <p:spPr>
                <a:xfrm>
                  <a:off x="-3215957" y="1930210"/>
                  <a:ext cx="4023995" cy="398780"/>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zh-CN" altLang="en-US" sz="2000" spc="0" dirty="0">
                      <a:solidFill>
                        <a:schemeClr val="bg1"/>
                      </a:solidFill>
                      <a:latin typeface="思源宋体 CN Heavy" panose="02020900000000000000" pitchFamily="18" charset="-122"/>
                      <a:ea typeface="思源宋体 CN Heavy" panose="02020900000000000000" pitchFamily="18" charset="-122"/>
                    </a:rPr>
                    <a:t>半失能老年人穿脱套头衫</a:t>
                  </a:r>
                  <a:endParaRPr lang="zh-CN" altLang="en-US" sz="2000" spc="0" dirty="0">
                    <a:solidFill>
                      <a:schemeClr val="bg1"/>
                    </a:solidFill>
                    <a:latin typeface="思源宋体 CN Heavy" panose="02020900000000000000" pitchFamily="18" charset="-122"/>
                    <a:ea typeface="思源宋体 CN Heavy" panose="02020900000000000000" pitchFamily="18" charset="-122"/>
                  </a:endParaRPr>
                </a:p>
              </p:txBody>
            </p:sp>
          </p:grpSp>
          <p:sp>
            <p:nvSpPr>
              <p:cNvPr id="51" name="文本框 50"/>
              <p:cNvSpPr txBox="1"/>
              <p:nvPr/>
            </p:nvSpPr>
            <p:spPr>
              <a:xfrm>
                <a:off x="1970008" y="1450156"/>
                <a:ext cx="792480" cy="460375"/>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400" dirty="0">
                    <a:solidFill>
                      <a:srgbClr val="9E3537"/>
                    </a:solidFill>
                    <a:latin typeface="思源宋体 CN Heavy" panose="02020900000000000000" pitchFamily="18" charset="-122"/>
                    <a:ea typeface="思源宋体 CN Heavy" panose="02020900000000000000" pitchFamily="18" charset="-122"/>
                  </a:rPr>
                  <a:t>脱衣</a:t>
                </a:r>
                <a:endParaRPr lang="zh-CN" altLang="en-US" sz="2400" dirty="0">
                  <a:solidFill>
                    <a:srgbClr val="9E3537"/>
                  </a:solidFill>
                  <a:latin typeface="思源宋体 CN Heavy" panose="02020900000000000000" pitchFamily="18" charset="-122"/>
                  <a:ea typeface="思源宋体 CN Heavy" panose="02020900000000000000" pitchFamily="18" charset="-122"/>
                </a:endParaRPr>
              </a:p>
            </p:txBody>
          </p:sp>
          <p:sp>
            <p:nvSpPr>
              <p:cNvPr id="53" name="文本框 52"/>
              <p:cNvSpPr txBox="1"/>
              <p:nvPr/>
            </p:nvSpPr>
            <p:spPr>
              <a:xfrm>
                <a:off x="423001" y="1910501"/>
                <a:ext cx="4123055" cy="4299553"/>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40000"/>
                  </a:lnSpc>
                </a:pPr>
                <a:r>
                  <a:rPr lang="en-US"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①</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老年人用健侧手尽量把套头衫的前身和后身往上拉。（协助要点：如果老年人做得不到位，帮助老年人将衣服往上拉。）</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gn="l">
                  <a:lnSpc>
                    <a:spcPct val="140000"/>
                  </a:lnSpc>
                </a:pPr>
                <a:r>
                  <a:rPr lang="en-US"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②</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老年人低头前屈，抓住后身领子脱掉套头衫领口。（协助要点：提醒或帮助老年人把脖子尽量向前倾，以便更容易脱掉套头衫领口。）</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gn="l">
                  <a:lnSpc>
                    <a:spcPct val="140000"/>
                  </a:lnSpc>
                </a:pPr>
                <a:r>
                  <a:rPr lang="en-US"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③</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老年人按照先健侧后患侧的顺序脱掉袖子。（协助要点：协助老年人脱掉套头衫，让老年人可以用健侧手将已经褪到肘部的袖子脱下来。扶住老年人，防止老年人在脱患侧袖子时失去平衡倒向患侧。）</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gn="l">
                  <a:lnSpc>
                    <a:spcPct val="140000"/>
                  </a:lnSpc>
                </a:pPr>
                <a:r>
                  <a:rPr lang="en-US"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④</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将换下的套头衫放入污衣袋内。</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p:txBody>
          </p:sp>
        </p:grpSp>
      </p:grpSp>
      <p:grpSp>
        <p:nvGrpSpPr>
          <p:cNvPr id="60" name="组合 59"/>
          <p:cNvGrpSpPr/>
          <p:nvPr/>
        </p:nvGrpSpPr>
        <p:grpSpPr>
          <a:xfrm>
            <a:off x="407533" y="562624"/>
            <a:ext cx="4750651" cy="576000"/>
            <a:chOff x="349477" y="620680"/>
            <a:chExt cx="4750651" cy="576000"/>
          </a:xfrm>
        </p:grpSpPr>
        <p:sp>
          <p:nvSpPr>
            <p:cNvPr id="61" name="矩形: 圆角 60"/>
            <p:cNvSpPr>
              <a:spLocks noChangeAspect="1"/>
            </p:cNvSpPr>
            <p:nvPr/>
          </p:nvSpPr>
          <p:spPr>
            <a:xfrm>
              <a:off x="349477" y="620680"/>
              <a:ext cx="576000" cy="576000"/>
            </a:xfrm>
            <a:prstGeom prst="roundRect">
              <a:avLst>
                <a:gd name="adj" fmla="val 50000"/>
              </a:avLst>
            </a:prstGeom>
            <a:solidFill>
              <a:srgbClr val="9E3537"/>
            </a:solidFill>
            <a:ln>
              <a:noFill/>
            </a:ln>
            <a:effectLst>
              <a:outerShdw blurRad="304800" dist="127000" dir="2700000" algn="ctr" rotWithShape="0">
                <a:srgbClr val="9E3537">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n-US">
                  <a:solidFill>
                    <a:schemeClr val="lt1"/>
                  </a:solidFill>
                </a:defRP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zh-CN" altLang="en-US" sz="2800" dirty="0">
                  <a:solidFill>
                    <a:schemeClr val="bg1"/>
                  </a:solidFill>
                  <a:latin typeface="思源宋体 CN Heavy" panose="02020900000000000000" pitchFamily="18" charset="-122"/>
                  <a:ea typeface="思源宋体 CN Heavy" panose="02020900000000000000" pitchFamily="18" charset="-122"/>
                </a:rPr>
                <a:t>四</a:t>
              </a:r>
              <a:endParaRPr lang="zh-CN" altLang="en-US" sz="2800" dirty="0">
                <a:solidFill>
                  <a:schemeClr val="bg1"/>
                </a:solidFill>
                <a:latin typeface="思源宋体 CN Heavy" panose="02020900000000000000" pitchFamily="18" charset="-122"/>
                <a:ea typeface="思源宋体 CN Heavy" panose="02020900000000000000" pitchFamily="18" charset="-122"/>
              </a:endParaRPr>
            </a:p>
          </p:txBody>
        </p:sp>
        <p:sp>
          <p:nvSpPr>
            <p:cNvPr id="62" name="矩形 61"/>
            <p:cNvSpPr/>
            <p:nvPr/>
          </p:nvSpPr>
          <p:spPr>
            <a:xfrm>
              <a:off x="1005648" y="647070"/>
              <a:ext cx="4094480" cy="521970"/>
            </a:xfrm>
            <a:prstGeom prst="rect">
              <a:avLst/>
            </a:prstGeom>
          </p:spPr>
          <p:txBody>
            <a:bodyPr wrap="non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zh-CN" altLang="en-US" sz="2800" dirty="0">
                  <a:solidFill>
                    <a:srgbClr val="417F54"/>
                  </a:solidFill>
                  <a:latin typeface="思源宋体 CN Heavy" panose="02020900000000000000" pitchFamily="18" charset="-122"/>
                  <a:ea typeface="思源宋体 CN Heavy" panose="02020900000000000000" pitchFamily="18" charset="-122"/>
                </a:rPr>
                <a:t>穿脱衣物训练的具体步骤</a:t>
              </a:r>
              <a:endParaRPr lang="zh-CN" altLang="en-US" sz="2800" dirty="0">
                <a:solidFill>
                  <a:srgbClr val="417F54"/>
                </a:solidFill>
                <a:latin typeface="思源宋体 CN Heavy" panose="02020900000000000000" pitchFamily="18" charset="-122"/>
                <a:ea typeface="思源宋体 CN Heavy" panose="02020900000000000000" pitchFamily="18" charset="-122"/>
              </a:endParaRPr>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8" name="组合 57"/>
          <p:cNvGrpSpPr/>
          <p:nvPr/>
        </p:nvGrpSpPr>
        <p:grpSpPr>
          <a:xfrm>
            <a:off x="244964" y="1477521"/>
            <a:ext cx="11820470" cy="6222365"/>
            <a:chOff x="244964" y="1085635"/>
            <a:chExt cx="11820470" cy="6222365"/>
          </a:xfrm>
        </p:grpSpPr>
        <p:grpSp>
          <p:nvGrpSpPr>
            <p:cNvPr id="48" name="组合 47"/>
            <p:cNvGrpSpPr/>
            <p:nvPr/>
          </p:nvGrpSpPr>
          <p:grpSpPr>
            <a:xfrm>
              <a:off x="244964" y="1274895"/>
              <a:ext cx="4030345" cy="5818505"/>
              <a:chOff x="244964" y="1451426"/>
              <a:chExt cx="4030345" cy="5818505"/>
            </a:xfrm>
          </p:grpSpPr>
          <p:sp>
            <p:nvSpPr>
              <p:cNvPr id="9" name="文本框 8"/>
              <p:cNvSpPr txBox="1"/>
              <p:nvPr/>
            </p:nvSpPr>
            <p:spPr>
              <a:xfrm>
                <a:off x="1970008" y="1451426"/>
                <a:ext cx="792480" cy="460375"/>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400" dirty="0">
                    <a:solidFill>
                      <a:srgbClr val="417F54"/>
                    </a:solidFill>
                    <a:latin typeface="思源宋体 CN Heavy" panose="02020900000000000000" pitchFamily="18" charset="-122"/>
                    <a:ea typeface="思源宋体 CN Heavy" panose="02020900000000000000" pitchFamily="18" charset="-122"/>
                  </a:rPr>
                  <a:t>穿衣</a:t>
                </a:r>
                <a:endParaRPr lang="zh-CN" altLang="en-US" sz="2400" dirty="0">
                  <a:solidFill>
                    <a:srgbClr val="417F54"/>
                  </a:solidFill>
                  <a:latin typeface="思源宋体 CN Heavy" panose="02020900000000000000" pitchFamily="18" charset="-122"/>
                  <a:ea typeface="思源宋体 CN Heavy" panose="02020900000000000000" pitchFamily="18" charset="-122"/>
                </a:endParaRPr>
              </a:p>
            </p:txBody>
          </p:sp>
          <p:sp>
            <p:nvSpPr>
              <p:cNvPr id="11" name="文本框 10"/>
              <p:cNvSpPr txBox="1"/>
              <p:nvPr/>
            </p:nvSpPr>
            <p:spPr>
              <a:xfrm>
                <a:off x="244964" y="1753051"/>
                <a:ext cx="4030345" cy="5516880"/>
              </a:xfrm>
              <a:prstGeom prst="rect">
                <a:avLst/>
              </a:prstGeom>
              <a:noFill/>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50000"/>
                  </a:lnSpc>
                </a:pPr>
                <a:r>
                  <a:rPr lang="en-US"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①</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协助者先将开衫平铺在床上或椅子上，确保衣服平整无皱。</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gn="l">
                  <a:lnSpc>
                    <a:spcPct val="150000"/>
                  </a:lnSpc>
                </a:pPr>
                <a:r>
                  <a:rPr lang="en-US"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②</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协助老年人侧卧，患侧在上，将患侧手臂轻轻抬起，将患侧袖子撑开，从老年人患侧手腕处开始，将手臂缓缓穿入袖子。</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gn="l">
                  <a:lnSpc>
                    <a:spcPct val="130000"/>
                  </a:lnSpc>
                </a:pPr>
                <a:r>
                  <a:rPr lang="en-US"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③</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患侧袖子穿好后，协助者将开衫轻轻拉至老年人肩部，确保袖子不紧绷。</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gn="l">
                  <a:lnSpc>
                    <a:spcPct val="150000"/>
                  </a:lnSpc>
                </a:pPr>
                <a:r>
                  <a:rPr lang="en-US"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④</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接着，协助老年人翻身到另一侧，将健侧袖子撑开，从老年人健侧手腕处开始，将手臂穿入袖子。</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gn="l">
                  <a:lnSpc>
                    <a:spcPct val="150000"/>
                  </a:lnSpc>
                </a:pPr>
                <a:r>
                  <a:rPr lang="en-US"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⑤</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穿好两侧的袖子后，协助老年人坐起或翻身至仰卧位，将开衫整理平整，系好纽扣或拉上拉链。</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p:txBody>
          </p:sp>
        </p:grpSp>
        <p:grpSp>
          <p:nvGrpSpPr>
            <p:cNvPr id="47" name="组合 46"/>
            <p:cNvGrpSpPr/>
            <p:nvPr/>
          </p:nvGrpSpPr>
          <p:grpSpPr>
            <a:xfrm>
              <a:off x="4384166" y="1458940"/>
              <a:ext cx="3496241" cy="4180936"/>
              <a:chOff x="4302027" y="1255740"/>
              <a:chExt cx="3496241" cy="4180936"/>
            </a:xfrm>
          </p:grpSpPr>
          <p:sp>
            <p:nvSpPr>
              <p:cNvPr id="46" name="椭圆 45"/>
              <p:cNvSpPr/>
              <p:nvPr/>
            </p:nvSpPr>
            <p:spPr>
              <a:xfrm>
                <a:off x="4302027" y="1940435"/>
                <a:ext cx="3496241" cy="3496241"/>
              </a:xfrm>
              <a:prstGeom prst="ellipse">
                <a:avLst/>
              </a:prstGeom>
              <a:solidFill>
                <a:srgbClr val="7FC2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2" name="图片 21" descr="图标&#10;&#10;描述已自动生成"/>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648834" y="1255740"/>
                <a:ext cx="2802627" cy="4162992"/>
              </a:xfrm>
              <a:prstGeom prst="rect">
                <a:avLst/>
              </a:prstGeom>
            </p:spPr>
          </p:pic>
        </p:grpSp>
        <p:grpSp>
          <p:nvGrpSpPr>
            <p:cNvPr id="49" name="组合 48"/>
            <p:cNvGrpSpPr/>
            <p:nvPr/>
          </p:nvGrpSpPr>
          <p:grpSpPr>
            <a:xfrm>
              <a:off x="4383839" y="1085635"/>
              <a:ext cx="7681595" cy="6222365"/>
              <a:chOff x="-3148239" y="1262166"/>
              <a:chExt cx="7681595" cy="6222365"/>
            </a:xfrm>
          </p:grpSpPr>
          <p:grpSp>
            <p:nvGrpSpPr>
              <p:cNvPr id="50" name="组合 49"/>
              <p:cNvGrpSpPr/>
              <p:nvPr/>
            </p:nvGrpSpPr>
            <p:grpSpPr>
              <a:xfrm>
                <a:off x="-3148239" y="1262166"/>
                <a:ext cx="4023995" cy="490855"/>
                <a:chOff x="-3215957" y="1838135"/>
                <a:chExt cx="4023995" cy="490855"/>
              </a:xfrm>
            </p:grpSpPr>
            <p:sp>
              <p:nvSpPr>
                <p:cNvPr id="54" name="矩形: 圆角 53"/>
                <p:cNvSpPr/>
                <p:nvPr/>
              </p:nvSpPr>
              <p:spPr>
                <a:xfrm>
                  <a:off x="-3090227" y="1838135"/>
                  <a:ext cx="3726180" cy="490855"/>
                </a:xfrm>
                <a:prstGeom prst="roundRect">
                  <a:avLst>
                    <a:gd name="adj" fmla="val 50000"/>
                  </a:avLst>
                </a:prstGeom>
                <a:solidFill>
                  <a:srgbClr val="9E3537"/>
                </a:solidFill>
                <a:ln>
                  <a:noFill/>
                </a:ln>
                <a:effectLst>
                  <a:outerShdw blurRad="190500" dist="190500" dir="5400000" algn="t" rotWithShape="0">
                    <a:srgbClr val="9E3537">
                      <a:alpha val="1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n-US">
                      <a:solidFill>
                        <a:schemeClr val="lt1"/>
                      </a:solidFill>
                    </a:defRP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dirty="0">
                    <a:solidFill>
                      <a:schemeClr val="tx1"/>
                    </a:solidFill>
                    <a:latin typeface="思源宋体 CN Heavy" panose="02020900000000000000" pitchFamily="18" charset="-122"/>
                    <a:ea typeface="思源宋体 CN Heavy" panose="02020900000000000000" pitchFamily="18" charset="-122"/>
                  </a:endParaRPr>
                </a:p>
              </p:txBody>
            </p:sp>
            <p:sp>
              <p:nvSpPr>
                <p:cNvPr id="57" name="文本框 26"/>
                <p:cNvSpPr txBox="1"/>
                <p:nvPr/>
              </p:nvSpPr>
              <p:spPr>
                <a:xfrm>
                  <a:off x="-3215957" y="1930210"/>
                  <a:ext cx="4023995" cy="398780"/>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zh-CN" altLang="en-US" sz="2000" spc="0" dirty="0">
                      <a:solidFill>
                        <a:schemeClr val="bg1"/>
                      </a:solidFill>
                      <a:latin typeface="思源宋体 CN Heavy" panose="02020900000000000000" pitchFamily="18" charset="-122"/>
                      <a:ea typeface="思源宋体 CN Heavy" panose="02020900000000000000" pitchFamily="18" charset="-122"/>
                    </a:rPr>
                    <a:t>全失能老年人穿脱开衫</a:t>
                  </a:r>
                  <a:endParaRPr lang="zh-CN" altLang="en-US" sz="2000" spc="0" dirty="0">
                    <a:solidFill>
                      <a:schemeClr val="bg1"/>
                    </a:solidFill>
                    <a:latin typeface="思源宋体 CN Heavy" panose="02020900000000000000" pitchFamily="18" charset="-122"/>
                    <a:ea typeface="思源宋体 CN Heavy" panose="02020900000000000000" pitchFamily="18" charset="-122"/>
                  </a:endParaRPr>
                </a:p>
              </p:txBody>
            </p:sp>
          </p:grpSp>
          <p:sp>
            <p:nvSpPr>
              <p:cNvPr id="51" name="文本框 50"/>
              <p:cNvSpPr txBox="1"/>
              <p:nvPr/>
            </p:nvSpPr>
            <p:spPr>
              <a:xfrm>
                <a:off x="1970008" y="1450156"/>
                <a:ext cx="792480" cy="460375"/>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400" dirty="0">
                    <a:solidFill>
                      <a:srgbClr val="9E3537"/>
                    </a:solidFill>
                    <a:latin typeface="思源宋体 CN Heavy" panose="02020900000000000000" pitchFamily="18" charset="-122"/>
                    <a:ea typeface="思源宋体 CN Heavy" panose="02020900000000000000" pitchFamily="18" charset="-122"/>
                  </a:rPr>
                  <a:t>脱衣</a:t>
                </a:r>
                <a:endParaRPr lang="zh-CN" altLang="en-US" sz="2400" dirty="0">
                  <a:solidFill>
                    <a:srgbClr val="9E3537"/>
                  </a:solidFill>
                  <a:latin typeface="思源宋体 CN Heavy" panose="02020900000000000000" pitchFamily="18" charset="-122"/>
                  <a:ea typeface="思源宋体 CN Heavy" panose="02020900000000000000" pitchFamily="18" charset="-122"/>
                </a:endParaRPr>
              </a:p>
            </p:txBody>
          </p:sp>
          <p:sp>
            <p:nvSpPr>
              <p:cNvPr id="53" name="文本框 52"/>
              <p:cNvSpPr txBox="1"/>
              <p:nvPr/>
            </p:nvSpPr>
            <p:spPr>
              <a:xfrm>
                <a:off x="456656" y="1911771"/>
                <a:ext cx="4076700" cy="5572760"/>
              </a:xfrm>
              <a:prstGeom prst="rect">
                <a:avLst/>
              </a:prstGeom>
              <a:noFill/>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50000"/>
                  </a:lnSpc>
                </a:pPr>
                <a:r>
                  <a:rPr lang="en-US"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①</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协助者从上往下解开老年人的衣扣。（若为系带衫，先解腰腹部系带，再解肩颈部系带。）</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gn="l">
                  <a:lnSpc>
                    <a:spcPct val="150000"/>
                  </a:lnSpc>
                </a:pPr>
                <a:r>
                  <a:rPr lang="en-US"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②</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协助者一手托起老年人健侧肩部，另一手将老年人健侧袖口向肘部推卷至腋下，轻脱老年人健侧肘，缓慢抽出健侧上肢。</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gn="l">
                  <a:lnSpc>
                    <a:spcPct val="150000"/>
                  </a:lnSpc>
                </a:pPr>
                <a:r>
                  <a:rPr lang="en-US"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③</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将老年人向健侧微转</a:t>
                </a:r>
                <a:r>
                  <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 30</a:t>
                </a:r>
                <a:r>
                  <a:rPr lang="en-US"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，将衣襟平整铺于老年人背部下方。</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gn="l">
                  <a:lnSpc>
                    <a:spcPct val="130000"/>
                  </a:lnSpc>
                </a:pPr>
                <a:r>
                  <a:rPr lang="en-US"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④</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协助者一手固定老年人患侧肩部，另一手沿衣袖内侧进入并握住老年人手腕，将患侧上肢缓慢拉出。</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gn="l">
                  <a:lnSpc>
                    <a:spcPct val="150000"/>
                  </a:lnSpc>
                </a:pPr>
                <a:r>
                  <a:rPr lang="en-US"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⑤</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协助者从老年人背部下方轻轻抽出衣物，检查是否有纽扣压痕或皮肤发红。</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p:txBody>
          </p:sp>
        </p:grpSp>
      </p:grpSp>
      <p:grpSp>
        <p:nvGrpSpPr>
          <p:cNvPr id="60" name="组合 59"/>
          <p:cNvGrpSpPr/>
          <p:nvPr/>
        </p:nvGrpSpPr>
        <p:grpSpPr>
          <a:xfrm>
            <a:off x="407533" y="562624"/>
            <a:ext cx="4750651" cy="576000"/>
            <a:chOff x="349477" y="620680"/>
            <a:chExt cx="4750651" cy="576000"/>
          </a:xfrm>
        </p:grpSpPr>
        <p:sp>
          <p:nvSpPr>
            <p:cNvPr id="61" name="矩形: 圆角 60"/>
            <p:cNvSpPr>
              <a:spLocks noChangeAspect="1"/>
            </p:cNvSpPr>
            <p:nvPr/>
          </p:nvSpPr>
          <p:spPr>
            <a:xfrm>
              <a:off x="349477" y="620680"/>
              <a:ext cx="576000" cy="576000"/>
            </a:xfrm>
            <a:prstGeom prst="roundRect">
              <a:avLst>
                <a:gd name="adj" fmla="val 50000"/>
              </a:avLst>
            </a:prstGeom>
            <a:solidFill>
              <a:srgbClr val="9E3537"/>
            </a:solidFill>
            <a:ln>
              <a:noFill/>
            </a:ln>
            <a:effectLst>
              <a:outerShdw blurRad="304800" dist="127000" dir="2700000" algn="ctr" rotWithShape="0">
                <a:srgbClr val="9E3537">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n-US">
                  <a:solidFill>
                    <a:schemeClr val="lt1"/>
                  </a:solidFill>
                </a:defRP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zh-CN" altLang="en-US" sz="2800" dirty="0">
                  <a:solidFill>
                    <a:schemeClr val="bg1"/>
                  </a:solidFill>
                  <a:latin typeface="思源宋体 CN Heavy" panose="02020900000000000000" pitchFamily="18" charset="-122"/>
                  <a:ea typeface="思源宋体 CN Heavy" panose="02020900000000000000" pitchFamily="18" charset="-122"/>
                </a:rPr>
                <a:t>四</a:t>
              </a:r>
              <a:endParaRPr lang="zh-CN" altLang="en-US" sz="2800" dirty="0">
                <a:solidFill>
                  <a:schemeClr val="bg1"/>
                </a:solidFill>
                <a:latin typeface="思源宋体 CN Heavy" panose="02020900000000000000" pitchFamily="18" charset="-122"/>
                <a:ea typeface="思源宋体 CN Heavy" panose="02020900000000000000" pitchFamily="18" charset="-122"/>
              </a:endParaRPr>
            </a:p>
          </p:txBody>
        </p:sp>
        <p:sp>
          <p:nvSpPr>
            <p:cNvPr id="62" name="矩形 61"/>
            <p:cNvSpPr/>
            <p:nvPr/>
          </p:nvSpPr>
          <p:spPr>
            <a:xfrm>
              <a:off x="1005648" y="647070"/>
              <a:ext cx="4094480" cy="521970"/>
            </a:xfrm>
            <a:prstGeom prst="rect">
              <a:avLst/>
            </a:prstGeom>
          </p:spPr>
          <p:txBody>
            <a:bodyPr wrap="non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zh-CN" altLang="en-US" sz="2800" dirty="0">
                  <a:solidFill>
                    <a:srgbClr val="417F54"/>
                  </a:solidFill>
                  <a:latin typeface="思源宋体 CN Heavy" panose="02020900000000000000" pitchFamily="18" charset="-122"/>
                  <a:ea typeface="思源宋体 CN Heavy" panose="02020900000000000000" pitchFamily="18" charset="-122"/>
                </a:rPr>
                <a:t>穿脱衣物训练的具体步骤</a:t>
              </a:r>
              <a:endParaRPr lang="zh-CN" altLang="en-US" sz="2800" dirty="0">
                <a:solidFill>
                  <a:srgbClr val="417F54"/>
                </a:solidFill>
                <a:latin typeface="思源宋体 CN Heavy" panose="02020900000000000000" pitchFamily="18" charset="-122"/>
                <a:ea typeface="思源宋体 CN Heavy" panose="02020900000000000000" pitchFamily="18" charset="-122"/>
              </a:endParaRPr>
            </a:p>
          </p:txBody>
        </p:sp>
      </p:gr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8" name="组合 57"/>
          <p:cNvGrpSpPr/>
          <p:nvPr/>
        </p:nvGrpSpPr>
        <p:grpSpPr>
          <a:xfrm>
            <a:off x="244964" y="1477521"/>
            <a:ext cx="11820470" cy="6222365"/>
            <a:chOff x="244964" y="1085635"/>
            <a:chExt cx="11820470" cy="6222365"/>
          </a:xfrm>
        </p:grpSpPr>
        <p:grpSp>
          <p:nvGrpSpPr>
            <p:cNvPr id="48" name="组合 47"/>
            <p:cNvGrpSpPr/>
            <p:nvPr/>
          </p:nvGrpSpPr>
          <p:grpSpPr>
            <a:xfrm>
              <a:off x="244964" y="1274895"/>
              <a:ext cx="4264660" cy="5818505"/>
              <a:chOff x="244964" y="1451426"/>
              <a:chExt cx="4264660" cy="5818505"/>
            </a:xfrm>
          </p:grpSpPr>
          <p:sp>
            <p:nvSpPr>
              <p:cNvPr id="9" name="文本框 8"/>
              <p:cNvSpPr txBox="1"/>
              <p:nvPr/>
            </p:nvSpPr>
            <p:spPr>
              <a:xfrm>
                <a:off x="1970008" y="1451426"/>
                <a:ext cx="792480" cy="460375"/>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400" dirty="0">
                    <a:solidFill>
                      <a:srgbClr val="417F54"/>
                    </a:solidFill>
                    <a:latin typeface="思源宋体 CN Heavy" panose="02020900000000000000" pitchFamily="18" charset="-122"/>
                    <a:ea typeface="思源宋体 CN Heavy" panose="02020900000000000000" pitchFamily="18" charset="-122"/>
                  </a:rPr>
                  <a:t>穿衣</a:t>
                </a:r>
                <a:endParaRPr lang="zh-CN" altLang="en-US" sz="2400" dirty="0">
                  <a:solidFill>
                    <a:srgbClr val="417F54"/>
                  </a:solidFill>
                  <a:latin typeface="思源宋体 CN Heavy" panose="02020900000000000000" pitchFamily="18" charset="-122"/>
                  <a:ea typeface="思源宋体 CN Heavy" panose="02020900000000000000" pitchFamily="18" charset="-122"/>
                </a:endParaRPr>
              </a:p>
            </p:txBody>
          </p:sp>
          <p:sp>
            <p:nvSpPr>
              <p:cNvPr id="11" name="文本框 10"/>
              <p:cNvSpPr txBox="1"/>
              <p:nvPr/>
            </p:nvSpPr>
            <p:spPr>
              <a:xfrm>
                <a:off x="244964" y="1753051"/>
                <a:ext cx="4264660" cy="5516880"/>
              </a:xfrm>
              <a:prstGeom prst="rect">
                <a:avLst/>
              </a:prstGeom>
              <a:noFill/>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50000"/>
                  </a:lnSpc>
                </a:pPr>
                <a:r>
                  <a:rPr lang="en-US"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①</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老年人将开衫正面朝上展开平铺在床上或膝盖上，前襟靠近身体。</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gn="l">
                  <a:lnSpc>
                    <a:spcPct val="150000"/>
                  </a:lnSpc>
                </a:pPr>
                <a:r>
                  <a:rPr lang="en-US"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②</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用健侧手先给患侧手臂穿上袖子。（协助要点：无法自理时，协助者把手伸进袖子至肩部，然后轻轻包住患侧手，帮患侧手臂穿上袖子。）</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gn="l">
                  <a:lnSpc>
                    <a:spcPct val="150000"/>
                  </a:lnSpc>
                </a:pPr>
                <a:r>
                  <a:rPr lang="en-US"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③</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将开衫拉到患侧肩部。（协助要点：协助者可帮助老年人将开衫拉至肩部，把开衫铺平覆盖在老年人后背。）</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gn="l">
                  <a:lnSpc>
                    <a:spcPct val="150000"/>
                  </a:lnSpc>
                </a:pPr>
                <a:r>
                  <a:rPr lang="en-US"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④</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健侧手臂穿上袖子。（协助要点：可以帮助老年人敞开袖口，让胳膊更容易穿过。）</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gn="l">
                  <a:lnSpc>
                    <a:spcPct val="150000"/>
                  </a:lnSpc>
                </a:pPr>
                <a:r>
                  <a:rPr lang="en-US"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⑤</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穿好两侧的袖子后，整理开衫，系好纽扣或拉上拉链。（协助要点：可协助老年人系纽扣</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gn="l">
                  <a:lnSpc>
                    <a:spcPct val="150000"/>
                  </a:lnSpc>
                </a:pP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或拉拉链。）</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p:txBody>
          </p:sp>
        </p:grpSp>
        <p:grpSp>
          <p:nvGrpSpPr>
            <p:cNvPr id="47" name="组合 46"/>
            <p:cNvGrpSpPr/>
            <p:nvPr/>
          </p:nvGrpSpPr>
          <p:grpSpPr>
            <a:xfrm>
              <a:off x="4384166" y="1458940"/>
              <a:ext cx="3496241" cy="4180936"/>
              <a:chOff x="4302027" y="1255740"/>
              <a:chExt cx="3496241" cy="4180936"/>
            </a:xfrm>
          </p:grpSpPr>
          <p:sp>
            <p:nvSpPr>
              <p:cNvPr id="46" name="椭圆 45"/>
              <p:cNvSpPr/>
              <p:nvPr/>
            </p:nvSpPr>
            <p:spPr>
              <a:xfrm>
                <a:off x="4302027" y="1940435"/>
                <a:ext cx="3496241" cy="3496241"/>
              </a:xfrm>
              <a:prstGeom prst="ellipse">
                <a:avLst/>
              </a:prstGeom>
              <a:solidFill>
                <a:srgbClr val="7FC2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2" name="图片 21" descr="图标&#10;&#10;描述已自动生成"/>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648834" y="1255740"/>
                <a:ext cx="2802627" cy="4162992"/>
              </a:xfrm>
              <a:prstGeom prst="rect">
                <a:avLst/>
              </a:prstGeom>
            </p:spPr>
          </p:pic>
        </p:grpSp>
        <p:grpSp>
          <p:nvGrpSpPr>
            <p:cNvPr id="49" name="组合 48"/>
            <p:cNvGrpSpPr/>
            <p:nvPr/>
          </p:nvGrpSpPr>
          <p:grpSpPr>
            <a:xfrm>
              <a:off x="4383839" y="1085635"/>
              <a:ext cx="7681595" cy="6222365"/>
              <a:chOff x="-3148239" y="1262166"/>
              <a:chExt cx="7681595" cy="6222365"/>
            </a:xfrm>
          </p:grpSpPr>
          <p:grpSp>
            <p:nvGrpSpPr>
              <p:cNvPr id="50" name="组合 49"/>
              <p:cNvGrpSpPr/>
              <p:nvPr/>
            </p:nvGrpSpPr>
            <p:grpSpPr>
              <a:xfrm>
                <a:off x="-3148239" y="1262166"/>
                <a:ext cx="4023995" cy="490855"/>
                <a:chOff x="-3215957" y="1838135"/>
                <a:chExt cx="4023995" cy="490855"/>
              </a:xfrm>
            </p:grpSpPr>
            <p:sp>
              <p:nvSpPr>
                <p:cNvPr id="54" name="矩形: 圆角 53"/>
                <p:cNvSpPr/>
                <p:nvPr/>
              </p:nvSpPr>
              <p:spPr>
                <a:xfrm>
                  <a:off x="-3090227" y="1838135"/>
                  <a:ext cx="3726180" cy="490855"/>
                </a:xfrm>
                <a:prstGeom prst="roundRect">
                  <a:avLst>
                    <a:gd name="adj" fmla="val 50000"/>
                  </a:avLst>
                </a:prstGeom>
                <a:solidFill>
                  <a:srgbClr val="9E3537"/>
                </a:solidFill>
                <a:ln>
                  <a:noFill/>
                </a:ln>
                <a:effectLst>
                  <a:outerShdw blurRad="190500" dist="190500" dir="5400000" algn="t" rotWithShape="0">
                    <a:srgbClr val="9E3537">
                      <a:alpha val="1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n-US">
                      <a:solidFill>
                        <a:schemeClr val="lt1"/>
                      </a:solidFill>
                    </a:defRP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dirty="0">
                    <a:solidFill>
                      <a:schemeClr val="tx1"/>
                    </a:solidFill>
                    <a:latin typeface="思源宋体 CN Heavy" panose="02020900000000000000" pitchFamily="18" charset="-122"/>
                    <a:ea typeface="思源宋体 CN Heavy" panose="02020900000000000000" pitchFamily="18" charset="-122"/>
                  </a:endParaRPr>
                </a:p>
              </p:txBody>
            </p:sp>
            <p:sp>
              <p:nvSpPr>
                <p:cNvPr id="57" name="文本框 26"/>
                <p:cNvSpPr txBox="1"/>
                <p:nvPr/>
              </p:nvSpPr>
              <p:spPr>
                <a:xfrm>
                  <a:off x="-3215957" y="1930210"/>
                  <a:ext cx="4023995" cy="398780"/>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zh-CN" altLang="en-US" sz="2000" spc="0" dirty="0">
                      <a:solidFill>
                        <a:schemeClr val="bg1"/>
                      </a:solidFill>
                      <a:latin typeface="思源宋体 CN Heavy" panose="02020900000000000000" pitchFamily="18" charset="-122"/>
                      <a:ea typeface="思源宋体 CN Heavy" panose="02020900000000000000" pitchFamily="18" charset="-122"/>
                    </a:rPr>
                    <a:t>半失能老年人穿脱开衫</a:t>
                  </a:r>
                  <a:endParaRPr lang="zh-CN" altLang="en-US" sz="2000" spc="0" dirty="0">
                    <a:solidFill>
                      <a:schemeClr val="bg1"/>
                    </a:solidFill>
                    <a:latin typeface="思源宋体 CN Heavy" panose="02020900000000000000" pitchFamily="18" charset="-122"/>
                    <a:ea typeface="思源宋体 CN Heavy" panose="02020900000000000000" pitchFamily="18" charset="-122"/>
                  </a:endParaRPr>
                </a:p>
              </p:txBody>
            </p:sp>
          </p:grpSp>
          <p:sp>
            <p:nvSpPr>
              <p:cNvPr id="51" name="文本框 50"/>
              <p:cNvSpPr txBox="1"/>
              <p:nvPr/>
            </p:nvSpPr>
            <p:spPr>
              <a:xfrm>
                <a:off x="1970008" y="1450156"/>
                <a:ext cx="792480" cy="460375"/>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400" dirty="0">
                    <a:solidFill>
                      <a:srgbClr val="9E3537"/>
                    </a:solidFill>
                    <a:latin typeface="思源宋体 CN Heavy" panose="02020900000000000000" pitchFamily="18" charset="-122"/>
                    <a:ea typeface="思源宋体 CN Heavy" panose="02020900000000000000" pitchFamily="18" charset="-122"/>
                  </a:rPr>
                  <a:t>脱衣</a:t>
                </a:r>
                <a:endParaRPr lang="zh-CN" altLang="en-US" sz="2400" dirty="0">
                  <a:solidFill>
                    <a:srgbClr val="9E3537"/>
                  </a:solidFill>
                  <a:latin typeface="思源宋体 CN Heavy" panose="02020900000000000000" pitchFamily="18" charset="-122"/>
                  <a:ea typeface="思源宋体 CN Heavy" panose="02020900000000000000" pitchFamily="18" charset="-122"/>
                </a:endParaRPr>
              </a:p>
            </p:txBody>
          </p:sp>
          <p:sp>
            <p:nvSpPr>
              <p:cNvPr id="53" name="文本框 52"/>
              <p:cNvSpPr txBox="1"/>
              <p:nvPr/>
            </p:nvSpPr>
            <p:spPr>
              <a:xfrm>
                <a:off x="456656" y="1911771"/>
                <a:ext cx="4076700" cy="5572760"/>
              </a:xfrm>
              <a:prstGeom prst="rect">
                <a:avLst/>
              </a:prstGeom>
              <a:noFill/>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50000"/>
                  </a:lnSpc>
                </a:pPr>
                <a:r>
                  <a:rPr lang="en-US"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①</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老年人用健侧手先解开上衣纽扣或拉开拉链，松缓患侧开衫肩部。（协助要点：老年人难以完成时，帮助老年人解开纽扣，或是松缓开衫肩部。）</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gn="l">
                  <a:lnSpc>
                    <a:spcPct val="150000"/>
                  </a:lnSpc>
                </a:pPr>
                <a:r>
                  <a:rPr lang="en-US"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②</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老年人健侧肘部弯曲，从手指处脱掉健侧袖子。</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gn="l">
                  <a:lnSpc>
                    <a:spcPct val="150000"/>
                  </a:lnSpc>
                </a:pPr>
                <a:r>
                  <a:rPr lang="en-US"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③</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用健侧手帮助患侧脱掉袖子。（协助要点：当老年人无法完成时，协助者可将一只手伸入患侧袖内，从下方托住患侧手腕，另一只手帮助脱掉患侧袖子。）</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gn="l">
                  <a:lnSpc>
                    <a:spcPct val="150000"/>
                  </a:lnSpc>
                </a:pPr>
                <a:r>
                  <a:rPr lang="en-US"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④</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脱衣过程中，注意保持老年人身体稳定，避免摔倒或受伤。</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p:txBody>
          </p:sp>
        </p:grpSp>
      </p:grpSp>
      <p:grpSp>
        <p:nvGrpSpPr>
          <p:cNvPr id="60" name="组合 59"/>
          <p:cNvGrpSpPr/>
          <p:nvPr/>
        </p:nvGrpSpPr>
        <p:grpSpPr>
          <a:xfrm>
            <a:off x="407533" y="562624"/>
            <a:ext cx="4750651" cy="576000"/>
            <a:chOff x="349477" y="620680"/>
            <a:chExt cx="4750651" cy="576000"/>
          </a:xfrm>
        </p:grpSpPr>
        <p:sp>
          <p:nvSpPr>
            <p:cNvPr id="61" name="矩形: 圆角 60"/>
            <p:cNvSpPr>
              <a:spLocks noChangeAspect="1"/>
            </p:cNvSpPr>
            <p:nvPr/>
          </p:nvSpPr>
          <p:spPr>
            <a:xfrm>
              <a:off x="349477" y="620680"/>
              <a:ext cx="576000" cy="576000"/>
            </a:xfrm>
            <a:prstGeom prst="roundRect">
              <a:avLst>
                <a:gd name="adj" fmla="val 50000"/>
              </a:avLst>
            </a:prstGeom>
            <a:solidFill>
              <a:srgbClr val="9E3537"/>
            </a:solidFill>
            <a:ln>
              <a:noFill/>
            </a:ln>
            <a:effectLst>
              <a:outerShdw blurRad="304800" dist="127000" dir="2700000" algn="ctr" rotWithShape="0">
                <a:srgbClr val="9E3537">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n-US">
                  <a:solidFill>
                    <a:schemeClr val="lt1"/>
                  </a:solidFill>
                </a:defRP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zh-CN" altLang="en-US" sz="2800" dirty="0">
                  <a:solidFill>
                    <a:schemeClr val="bg1"/>
                  </a:solidFill>
                  <a:latin typeface="思源宋体 CN Heavy" panose="02020900000000000000" pitchFamily="18" charset="-122"/>
                  <a:ea typeface="思源宋体 CN Heavy" panose="02020900000000000000" pitchFamily="18" charset="-122"/>
                </a:rPr>
                <a:t>四</a:t>
              </a:r>
              <a:endParaRPr lang="zh-CN" altLang="en-US" sz="2800" dirty="0">
                <a:solidFill>
                  <a:schemeClr val="bg1"/>
                </a:solidFill>
                <a:latin typeface="思源宋体 CN Heavy" panose="02020900000000000000" pitchFamily="18" charset="-122"/>
                <a:ea typeface="思源宋体 CN Heavy" panose="02020900000000000000" pitchFamily="18" charset="-122"/>
              </a:endParaRPr>
            </a:p>
          </p:txBody>
        </p:sp>
        <p:sp>
          <p:nvSpPr>
            <p:cNvPr id="62" name="矩形 61"/>
            <p:cNvSpPr/>
            <p:nvPr/>
          </p:nvSpPr>
          <p:spPr>
            <a:xfrm>
              <a:off x="1005648" y="647070"/>
              <a:ext cx="4094480" cy="521970"/>
            </a:xfrm>
            <a:prstGeom prst="rect">
              <a:avLst/>
            </a:prstGeom>
          </p:spPr>
          <p:txBody>
            <a:bodyPr wrap="non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zh-CN" altLang="en-US" sz="2800" dirty="0">
                  <a:solidFill>
                    <a:srgbClr val="417F54"/>
                  </a:solidFill>
                  <a:latin typeface="思源宋体 CN Heavy" panose="02020900000000000000" pitchFamily="18" charset="-122"/>
                  <a:ea typeface="思源宋体 CN Heavy" panose="02020900000000000000" pitchFamily="18" charset="-122"/>
                </a:rPr>
                <a:t>穿脱衣物训练的具体步骤</a:t>
              </a:r>
              <a:endParaRPr lang="zh-CN" altLang="en-US" sz="2800" dirty="0">
                <a:solidFill>
                  <a:srgbClr val="417F54"/>
                </a:solidFill>
                <a:latin typeface="思源宋体 CN Heavy" panose="02020900000000000000" pitchFamily="18" charset="-122"/>
                <a:ea typeface="思源宋体 CN Heavy" panose="02020900000000000000" pitchFamily="18" charset="-122"/>
              </a:endParaRPr>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8" name="组合 57"/>
          <p:cNvGrpSpPr/>
          <p:nvPr/>
        </p:nvGrpSpPr>
        <p:grpSpPr>
          <a:xfrm>
            <a:off x="244964" y="1477521"/>
            <a:ext cx="11820470" cy="6222365"/>
            <a:chOff x="244964" y="1085635"/>
            <a:chExt cx="11820470" cy="6222365"/>
          </a:xfrm>
        </p:grpSpPr>
        <p:grpSp>
          <p:nvGrpSpPr>
            <p:cNvPr id="48" name="组合 47"/>
            <p:cNvGrpSpPr/>
            <p:nvPr/>
          </p:nvGrpSpPr>
          <p:grpSpPr>
            <a:xfrm>
              <a:off x="244964" y="1274895"/>
              <a:ext cx="4030345" cy="5818505"/>
              <a:chOff x="244964" y="1451426"/>
              <a:chExt cx="4030345" cy="5818505"/>
            </a:xfrm>
          </p:grpSpPr>
          <p:sp>
            <p:nvSpPr>
              <p:cNvPr id="9" name="文本框 8"/>
              <p:cNvSpPr txBox="1"/>
              <p:nvPr/>
            </p:nvSpPr>
            <p:spPr>
              <a:xfrm>
                <a:off x="1817608" y="1451426"/>
                <a:ext cx="1097280" cy="460375"/>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400" dirty="0">
                    <a:solidFill>
                      <a:srgbClr val="417F54"/>
                    </a:solidFill>
                    <a:latin typeface="思源宋体 CN Heavy" panose="02020900000000000000" pitchFamily="18" charset="-122"/>
                    <a:ea typeface="思源宋体 CN Heavy" panose="02020900000000000000" pitchFamily="18" charset="-122"/>
                  </a:rPr>
                  <a:t>穿裤子</a:t>
                </a:r>
                <a:endParaRPr lang="zh-CN" altLang="en-US" sz="2400" dirty="0">
                  <a:solidFill>
                    <a:srgbClr val="417F54"/>
                  </a:solidFill>
                  <a:latin typeface="思源宋体 CN Heavy" panose="02020900000000000000" pitchFamily="18" charset="-122"/>
                  <a:ea typeface="思源宋体 CN Heavy" panose="02020900000000000000" pitchFamily="18" charset="-122"/>
                </a:endParaRPr>
              </a:p>
            </p:txBody>
          </p:sp>
          <p:sp>
            <p:nvSpPr>
              <p:cNvPr id="11" name="文本框 10"/>
              <p:cNvSpPr txBox="1"/>
              <p:nvPr/>
            </p:nvSpPr>
            <p:spPr>
              <a:xfrm>
                <a:off x="244964" y="1753051"/>
                <a:ext cx="4030345" cy="5516880"/>
              </a:xfrm>
              <a:prstGeom prst="rect">
                <a:avLst/>
              </a:prstGeom>
              <a:noFill/>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50000"/>
                  </a:lnSpc>
                </a:pPr>
                <a:r>
                  <a:rPr lang="en-US"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①</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协助老年人取适当的体位，如侧卧位或仰卧位，仰卧位时需稍微抬起臀部以便穿裤。</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gn="l">
                  <a:lnSpc>
                    <a:spcPct val="150000"/>
                  </a:lnSpc>
                </a:pPr>
                <a:r>
                  <a:rPr lang="en-US"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②</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协助者一手从裤管口伸入至裤腰口，轻握老年人脚踝，另一手将裤管向老年人的大腿方向提拉。</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gn="l">
                  <a:lnSpc>
                    <a:spcPct val="150000"/>
                  </a:lnSpc>
                </a:pPr>
                <a:r>
                  <a:rPr lang="en-US"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③</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同法穿好另一侧裤管，向上提拉至臀部。</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gn="l">
                  <a:lnSpc>
                    <a:spcPct val="150000"/>
                  </a:lnSpc>
                </a:pPr>
                <a:r>
                  <a:rPr lang="en-US"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④</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如老年人能配合，可嘱其屈膝抬腰，协助者可协助其将裤腰穿好并整理裤子；若老年人无法配合，协助者可协助其左右翻身再拉裤子，确保裤腰穿戴整齐</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p:txBody>
          </p:sp>
        </p:grpSp>
        <p:grpSp>
          <p:nvGrpSpPr>
            <p:cNvPr id="47" name="组合 46"/>
            <p:cNvGrpSpPr/>
            <p:nvPr/>
          </p:nvGrpSpPr>
          <p:grpSpPr>
            <a:xfrm>
              <a:off x="4384166" y="1458940"/>
              <a:ext cx="3496241" cy="4180936"/>
              <a:chOff x="4302027" y="1255740"/>
              <a:chExt cx="3496241" cy="4180936"/>
            </a:xfrm>
          </p:grpSpPr>
          <p:sp>
            <p:nvSpPr>
              <p:cNvPr id="46" name="椭圆 45"/>
              <p:cNvSpPr/>
              <p:nvPr/>
            </p:nvSpPr>
            <p:spPr>
              <a:xfrm>
                <a:off x="4302027" y="1940435"/>
                <a:ext cx="3496241" cy="3496241"/>
              </a:xfrm>
              <a:prstGeom prst="ellipse">
                <a:avLst/>
              </a:prstGeom>
              <a:solidFill>
                <a:srgbClr val="7FC2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2" name="图片 21" descr="图标&#10;&#10;描述已自动生成"/>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648834" y="1255740"/>
                <a:ext cx="2802627" cy="4162992"/>
              </a:xfrm>
              <a:prstGeom prst="rect">
                <a:avLst/>
              </a:prstGeom>
            </p:spPr>
          </p:pic>
        </p:grpSp>
        <p:grpSp>
          <p:nvGrpSpPr>
            <p:cNvPr id="49" name="组合 48"/>
            <p:cNvGrpSpPr/>
            <p:nvPr/>
          </p:nvGrpSpPr>
          <p:grpSpPr>
            <a:xfrm>
              <a:off x="4383839" y="1085635"/>
              <a:ext cx="7681595" cy="6222365"/>
              <a:chOff x="-3148239" y="1262166"/>
              <a:chExt cx="7681595" cy="6222365"/>
            </a:xfrm>
          </p:grpSpPr>
          <p:grpSp>
            <p:nvGrpSpPr>
              <p:cNvPr id="50" name="组合 49"/>
              <p:cNvGrpSpPr/>
              <p:nvPr/>
            </p:nvGrpSpPr>
            <p:grpSpPr>
              <a:xfrm>
                <a:off x="-3148239" y="1262166"/>
                <a:ext cx="4023995" cy="490855"/>
                <a:chOff x="-3215957" y="1838135"/>
                <a:chExt cx="4023995" cy="490855"/>
              </a:xfrm>
            </p:grpSpPr>
            <p:sp>
              <p:nvSpPr>
                <p:cNvPr id="54" name="矩形: 圆角 53"/>
                <p:cNvSpPr/>
                <p:nvPr/>
              </p:nvSpPr>
              <p:spPr>
                <a:xfrm>
                  <a:off x="-3090227" y="1838135"/>
                  <a:ext cx="3726180" cy="490855"/>
                </a:xfrm>
                <a:prstGeom prst="roundRect">
                  <a:avLst>
                    <a:gd name="adj" fmla="val 50000"/>
                  </a:avLst>
                </a:prstGeom>
                <a:solidFill>
                  <a:srgbClr val="9E3537"/>
                </a:solidFill>
                <a:ln>
                  <a:noFill/>
                </a:ln>
                <a:effectLst>
                  <a:outerShdw blurRad="190500" dist="190500" dir="5400000" algn="t" rotWithShape="0">
                    <a:srgbClr val="9E3537">
                      <a:alpha val="1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n-US">
                      <a:solidFill>
                        <a:schemeClr val="lt1"/>
                      </a:solidFill>
                    </a:defRP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dirty="0">
                    <a:solidFill>
                      <a:schemeClr val="tx1"/>
                    </a:solidFill>
                    <a:latin typeface="思源宋体 CN Heavy" panose="02020900000000000000" pitchFamily="18" charset="-122"/>
                    <a:ea typeface="思源宋体 CN Heavy" panose="02020900000000000000" pitchFamily="18" charset="-122"/>
                  </a:endParaRPr>
                </a:p>
              </p:txBody>
            </p:sp>
            <p:sp>
              <p:nvSpPr>
                <p:cNvPr id="57" name="文本框 26"/>
                <p:cNvSpPr txBox="1"/>
                <p:nvPr/>
              </p:nvSpPr>
              <p:spPr>
                <a:xfrm>
                  <a:off x="-3215957" y="1930210"/>
                  <a:ext cx="4023995" cy="398780"/>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zh-CN" altLang="en-US" sz="2000" spc="0" dirty="0">
                      <a:solidFill>
                        <a:schemeClr val="bg1"/>
                      </a:solidFill>
                      <a:latin typeface="思源宋体 CN Heavy" panose="02020900000000000000" pitchFamily="18" charset="-122"/>
                      <a:ea typeface="思源宋体 CN Heavy" panose="02020900000000000000" pitchFamily="18" charset="-122"/>
                    </a:rPr>
                    <a:t>全失能老年人穿脱裤子</a:t>
                  </a:r>
                  <a:endParaRPr lang="zh-CN" altLang="en-US" sz="2000" spc="0" dirty="0">
                    <a:solidFill>
                      <a:schemeClr val="bg1"/>
                    </a:solidFill>
                    <a:latin typeface="思源宋体 CN Heavy" panose="02020900000000000000" pitchFamily="18" charset="-122"/>
                    <a:ea typeface="思源宋体 CN Heavy" panose="02020900000000000000" pitchFamily="18" charset="-122"/>
                  </a:endParaRPr>
                </a:p>
              </p:txBody>
            </p:sp>
          </p:grpSp>
          <p:sp>
            <p:nvSpPr>
              <p:cNvPr id="51" name="文本框 50"/>
              <p:cNvSpPr txBox="1"/>
              <p:nvPr/>
            </p:nvSpPr>
            <p:spPr>
              <a:xfrm>
                <a:off x="1817608" y="1450156"/>
                <a:ext cx="1097280" cy="460375"/>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400" dirty="0">
                    <a:solidFill>
                      <a:srgbClr val="9E3537"/>
                    </a:solidFill>
                    <a:latin typeface="思源宋体 CN Heavy" panose="02020900000000000000" pitchFamily="18" charset="-122"/>
                    <a:ea typeface="思源宋体 CN Heavy" panose="02020900000000000000" pitchFamily="18" charset="-122"/>
                  </a:rPr>
                  <a:t>脱裤子</a:t>
                </a:r>
                <a:endParaRPr lang="zh-CN" altLang="en-US" sz="2400" dirty="0">
                  <a:solidFill>
                    <a:srgbClr val="9E3537"/>
                  </a:solidFill>
                  <a:latin typeface="思源宋体 CN Heavy" panose="02020900000000000000" pitchFamily="18" charset="-122"/>
                  <a:ea typeface="思源宋体 CN Heavy" panose="02020900000000000000" pitchFamily="18" charset="-122"/>
                </a:endParaRPr>
              </a:p>
            </p:txBody>
          </p:sp>
          <p:sp>
            <p:nvSpPr>
              <p:cNvPr id="53" name="文本框 52"/>
              <p:cNvSpPr txBox="1"/>
              <p:nvPr/>
            </p:nvSpPr>
            <p:spPr>
              <a:xfrm>
                <a:off x="456656" y="1911771"/>
                <a:ext cx="4076700" cy="5572760"/>
              </a:xfrm>
              <a:prstGeom prst="rect">
                <a:avLst/>
              </a:prstGeom>
              <a:noFill/>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50000"/>
                  </a:lnSpc>
                </a:pPr>
                <a:r>
                  <a:rPr lang="en-US"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①</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协助老年人松开裤带或拉链。</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gn="l">
                  <a:lnSpc>
                    <a:spcPct val="150000"/>
                  </a:lnSpc>
                </a:pPr>
                <a:r>
                  <a:rPr lang="en-US"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②</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如老年人能配合，可嘱其屈膝并将裤子褪至膝部。</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gn="l">
                  <a:lnSpc>
                    <a:spcPct val="150000"/>
                  </a:lnSpc>
                </a:pPr>
                <a:r>
                  <a:rPr lang="en-US"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③</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协助者一手托住老年人腰骶部或膝部，另一手将裤子从一侧腿下拉出。</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gn="l">
                  <a:lnSpc>
                    <a:spcPct val="150000"/>
                  </a:lnSpc>
                </a:pPr>
                <a:r>
                  <a:rPr lang="en-US"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④</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同法脱出另一侧裤腿，注意动作轻柔，避免损伤老年人皮肤。</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gn="l">
                  <a:lnSpc>
                    <a:spcPct val="150000"/>
                  </a:lnSpc>
                </a:pPr>
                <a:r>
                  <a:rPr lang="en-US"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⑤</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将换下的裤子放入污衣袋内。</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p:txBody>
          </p:sp>
        </p:grpSp>
      </p:grpSp>
      <p:grpSp>
        <p:nvGrpSpPr>
          <p:cNvPr id="60" name="组合 59"/>
          <p:cNvGrpSpPr/>
          <p:nvPr/>
        </p:nvGrpSpPr>
        <p:grpSpPr>
          <a:xfrm>
            <a:off x="407533" y="562624"/>
            <a:ext cx="4750651" cy="576000"/>
            <a:chOff x="349477" y="620680"/>
            <a:chExt cx="4750651" cy="576000"/>
          </a:xfrm>
        </p:grpSpPr>
        <p:sp>
          <p:nvSpPr>
            <p:cNvPr id="61" name="矩形: 圆角 60"/>
            <p:cNvSpPr>
              <a:spLocks noChangeAspect="1"/>
            </p:cNvSpPr>
            <p:nvPr/>
          </p:nvSpPr>
          <p:spPr>
            <a:xfrm>
              <a:off x="349477" y="620680"/>
              <a:ext cx="576000" cy="576000"/>
            </a:xfrm>
            <a:prstGeom prst="roundRect">
              <a:avLst>
                <a:gd name="adj" fmla="val 50000"/>
              </a:avLst>
            </a:prstGeom>
            <a:solidFill>
              <a:srgbClr val="9E3537"/>
            </a:solidFill>
            <a:ln>
              <a:noFill/>
            </a:ln>
            <a:effectLst>
              <a:outerShdw blurRad="304800" dist="127000" dir="2700000" algn="ctr" rotWithShape="0">
                <a:srgbClr val="9E3537">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n-US">
                  <a:solidFill>
                    <a:schemeClr val="lt1"/>
                  </a:solidFill>
                </a:defRP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zh-CN" altLang="en-US" sz="2800" dirty="0">
                  <a:solidFill>
                    <a:schemeClr val="bg1"/>
                  </a:solidFill>
                  <a:latin typeface="思源宋体 CN Heavy" panose="02020900000000000000" pitchFamily="18" charset="-122"/>
                  <a:ea typeface="思源宋体 CN Heavy" panose="02020900000000000000" pitchFamily="18" charset="-122"/>
                </a:rPr>
                <a:t>四</a:t>
              </a:r>
              <a:endParaRPr lang="zh-CN" altLang="en-US" sz="2800" dirty="0">
                <a:solidFill>
                  <a:schemeClr val="bg1"/>
                </a:solidFill>
                <a:latin typeface="思源宋体 CN Heavy" panose="02020900000000000000" pitchFamily="18" charset="-122"/>
                <a:ea typeface="思源宋体 CN Heavy" panose="02020900000000000000" pitchFamily="18" charset="-122"/>
              </a:endParaRPr>
            </a:p>
          </p:txBody>
        </p:sp>
        <p:sp>
          <p:nvSpPr>
            <p:cNvPr id="62" name="矩形 61"/>
            <p:cNvSpPr/>
            <p:nvPr/>
          </p:nvSpPr>
          <p:spPr>
            <a:xfrm>
              <a:off x="1005648" y="647070"/>
              <a:ext cx="4094480" cy="521970"/>
            </a:xfrm>
            <a:prstGeom prst="rect">
              <a:avLst/>
            </a:prstGeom>
          </p:spPr>
          <p:txBody>
            <a:bodyPr wrap="non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zh-CN" altLang="en-US" sz="2800" dirty="0">
                  <a:solidFill>
                    <a:srgbClr val="417F54"/>
                  </a:solidFill>
                  <a:latin typeface="思源宋体 CN Heavy" panose="02020900000000000000" pitchFamily="18" charset="-122"/>
                  <a:ea typeface="思源宋体 CN Heavy" panose="02020900000000000000" pitchFamily="18" charset="-122"/>
                </a:rPr>
                <a:t>穿脱衣物训练的具体步骤</a:t>
              </a:r>
              <a:endParaRPr lang="zh-CN" altLang="en-US" sz="2800" dirty="0">
                <a:solidFill>
                  <a:srgbClr val="417F54"/>
                </a:solidFill>
                <a:latin typeface="思源宋体 CN Heavy" panose="02020900000000000000" pitchFamily="18" charset="-122"/>
                <a:ea typeface="思源宋体 CN Heavy" panose="02020900000000000000" pitchFamily="18" charset="-122"/>
              </a:endParaRPr>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8" name="组合 57"/>
          <p:cNvGrpSpPr/>
          <p:nvPr/>
        </p:nvGrpSpPr>
        <p:grpSpPr>
          <a:xfrm>
            <a:off x="244964" y="1477521"/>
            <a:ext cx="11820470" cy="6222365"/>
            <a:chOff x="244964" y="1085635"/>
            <a:chExt cx="11820470" cy="6222365"/>
          </a:xfrm>
        </p:grpSpPr>
        <p:grpSp>
          <p:nvGrpSpPr>
            <p:cNvPr id="48" name="组合 47"/>
            <p:cNvGrpSpPr/>
            <p:nvPr/>
          </p:nvGrpSpPr>
          <p:grpSpPr>
            <a:xfrm>
              <a:off x="244964" y="1274895"/>
              <a:ext cx="4030345" cy="5818505"/>
              <a:chOff x="244964" y="1451426"/>
              <a:chExt cx="4030345" cy="5818505"/>
            </a:xfrm>
          </p:grpSpPr>
          <p:sp>
            <p:nvSpPr>
              <p:cNvPr id="9" name="文本框 8"/>
              <p:cNvSpPr txBox="1"/>
              <p:nvPr/>
            </p:nvSpPr>
            <p:spPr>
              <a:xfrm>
                <a:off x="1512808" y="1451426"/>
                <a:ext cx="1706880" cy="460375"/>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400" dirty="0">
                    <a:solidFill>
                      <a:srgbClr val="417F54"/>
                    </a:solidFill>
                    <a:latin typeface="思源宋体 CN Heavy" panose="02020900000000000000" pitchFamily="18" charset="-122"/>
                    <a:ea typeface="思源宋体 CN Heavy" panose="02020900000000000000" pitchFamily="18" charset="-122"/>
                  </a:rPr>
                  <a:t>卧位穿裤子</a:t>
                </a:r>
                <a:endParaRPr lang="zh-CN" altLang="en-US" sz="2400" dirty="0">
                  <a:solidFill>
                    <a:srgbClr val="417F54"/>
                  </a:solidFill>
                  <a:latin typeface="思源宋体 CN Heavy" panose="02020900000000000000" pitchFamily="18" charset="-122"/>
                  <a:ea typeface="思源宋体 CN Heavy" panose="02020900000000000000" pitchFamily="18" charset="-122"/>
                </a:endParaRPr>
              </a:p>
            </p:txBody>
          </p:sp>
          <p:sp>
            <p:nvSpPr>
              <p:cNvPr id="11" name="文本框 10"/>
              <p:cNvSpPr txBox="1"/>
              <p:nvPr/>
            </p:nvSpPr>
            <p:spPr>
              <a:xfrm>
                <a:off x="244964" y="1753051"/>
                <a:ext cx="4030345" cy="5516880"/>
              </a:xfrm>
              <a:prstGeom prst="rect">
                <a:avLst/>
              </a:prstGeom>
              <a:noFill/>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50000"/>
                  </a:lnSpc>
                </a:pPr>
                <a:r>
                  <a:rPr lang="en-US"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①</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老年人取仰卧位或床上坐位，健侧腿屈曲，患侧腿伸直。</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gn="l">
                  <a:lnSpc>
                    <a:spcPct val="150000"/>
                  </a:lnSpc>
                </a:pPr>
                <a:r>
                  <a:rPr lang="en-US"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②</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健侧手将患侧裤腿穿过患侧下肢，并向上拉至膝部。</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gn="l">
                  <a:lnSpc>
                    <a:spcPct val="150000"/>
                  </a:lnSpc>
                </a:pPr>
                <a:r>
                  <a:rPr lang="en-US"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③</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放下患侧下肢，健侧下肢穿入另一侧裤腿。</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gn="l">
                  <a:lnSpc>
                    <a:spcPct val="150000"/>
                  </a:lnSpc>
                </a:pPr>
                <a:r>
                  <a:rPr lang="en-US"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④</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尝试用躯干或借助支撑物抬起臀部，同时用健侧手继续向上提拉裤子至腰部。</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gn="l">
                  <a:lnSpc>
                    <a:spcPct val="150000"/>
                  </a:lnSpc>
                </a:pPr>
                <a:r>
                  <a:rPr lang="en-US"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⑤</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系好腰带或拉上拉链，并整理好裤子。</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p:txBody>
          </p:sp>
        </p:grpSp>
        <p:grpSp>
          <p:nvGrpSpPr>
            <p:cNvPr id="47" name="组合 46"/>
            <p:cNvGrpSpPr/>
            <p:nvPr/>
          </p:nvGrpSpPr>
          <p:grpSpPr>
            <a:xfrm>
              <a:off x="4384166" y="1458940"/>
              <a:ext cx="3496241" cy="4180936"/>
              <a:chOff x="4302027" y="1255740"/>
              <a:chExt cx="3496241" cy="4180936"/>
            </a:xfrm>
          </p:grpSpPr>
          <p:sp>
            <p:nvSpPr>
              <p:cNvPr id="46" name="椭圆 45"/>
              <p:cNvSpPr/>
              <p:nvPr/>
            </p:nvSpPr>
            <p:spPr>
              <a:xfrm>
                <a:off x="4302027" y="1940435"/>
                <a:ext cx="3496241" cy="3496241"/>
              </a:xfrm>
              <a:prstGeom prst="ellipse">
                <a:avLst/>
              </a:prstGeom>
              <a:solidFill>
                <a:srgbClr val="7FC2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2" name="图片 21" descr="图标&#10;&#10;描述已自动生成"/>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648834" y="1255740"/>
                <a:ext cx="2802627" cy="4162992"/>
              </a:xfrm>
              <a:prstGeom prst="rect">
                <a:avLst/>
              </a:prstGeom>
            </p:spPr>
          </p:pic>
        </p:grpSp>
        <p:grpSp>
          <p:nvGrpSpPr>
            <p:cNvPr id="49" name="组合 48"/>
            <p:cNvGrpSpPr/>
            <p:nvPr/>
          </p:nvGrpSpPr>
          <p:grpSpPr>
            <a:xfrm>
              <a:off x="4383839" y="1085635"/>
              <a:ext cx="7681595" cy="6222365"/>
              <a:chOff x="-3148239" y="1262166"/>
              <a:chExt cx="7681595" cy="6222365"/>
            </a:xfrm>
          </p:grpSpPr>
          <p:grpSp>
            <p:nvGrpSpPr>
              <p:cNvPr id="50" name="组合 49"/>
              <p:cNvGrpSpPr/>
              <p:nvPr/>
            </p:nvGrpSpPr>
            <p:grpSpPr>
              <a:xfrm>
                <a:off x="-3148239" y="1262166"/>
                <a:ext cx="4023995" cy="490855"/>
                <a:chOff x="-3215957" y="1838135"/>
                <a:chExt cx="4023995" cy="490855"/>
              </a:xfrm>
            </p:grpSpPr>
            <p:sp>
              <p:nvSpPr>
                <p:cNvPr id="54" name="矩形: 圆角 53"/>
                <p:cNvSpPr/>
                <p:nvPr/>
              </p:nvSpPr>
              <p:spPr>
                <a:xfrm>
                  <a:off x="-3090227" y="1838135"/>
                  <a:ext cx="3726180" cy="490855"/>
                </a:xfrm>
                <a:prstGeom prst="roundRect">
                  <a:avLst>
                    <a:gd name="adj" fmla="val 50000"/>
                  </a:avLst>
                </a:prstGeom>
                <a:solidFill>
                  <a:srgbClr val="9E3537"/>
                </a:solidFill>
                <a:ln>
                  <a:noFill/>
                </a:ln>
                <a:effectLst>
                  <a:outerShdw blurRad="190500" dist="190500" dir="5400000" algn="t" rotWithShape="0">
                    <a:srgbClr val="9E3537">
                      <a:alpha val="1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n-US">
                      <a:solidFill>
                        <a:schemeClr val="lt1"/>
                      </a:solidFill>
                    </a:defRP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dirty="0">
                    <a:solidFill>
                      <a:schemeClr val="tx1"/>
                    </a:solidFill>
                    <a:latin typeface="思源宋体 CN Heavy" panose="02020900000000000000" pitchFamily="18" charset="-122"/>
                    <a:ea typeface="思源宋体 CN Heavy" panose="02020900000000000000" pitchFamily="18" charset="-122"/>
                  </a:endParaRPr>
                </a:p>
              </p:txBody>
            </p:sp>
            <p:sp>
              <p:nvSpPr>
                <p:cNvPr id="57" name="文本框 26"/>
                <p:cNvSpPr txBox="1"/>
                <p:nvPr/>
              </p:nvSpPr>
              <p:spPr>
                <a:xfrm>
                  <a:off x="-3215957" y="1930210"/>
                  <a:ext cx="4023995" cy="398780"/>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zh-CN" altLang="en-US" sz="2000" spc="0" dirty="0">
                      <a:solidFill>
                        <a:schemeClr val="bg1"/>
                      </a:solidFill>
                      <a:latin typeface="思源宋体 CN Heavy" panose="02020900000000000000" pitchFamily="18" charset="-122"/>
                      <a:ea typeface="思源宋体 CN Heavy" panose="02020900000000000000" pitchFamily="18" charset="-122"/>
                    </a:rPr>
                    <a:t>半失能老年人穿脱裤子</a:t>
                  </a:r>
                  <a:endParaRPr lang="zh-CN" altLang="en-US" sz="2000" spc="0" dirty="0">
                    <a:solidFill>
                      <a:schemeClr val="bg1"/>
                    </a:solidFill>
                    <a:latin typeface="思源宋体 CN Heavy" panose="02020900000000000000" pitchFamily="18" charset="-122"/>
                    <a:ea typeface="思源宋体 CN Heavy" panose="02020900000000000000" pitchFamily="18" charset="-122"/>
                  </a:endParaRPr>
                </a:p>
              </p:txBody>
            </p:sp>
          </p:grpSp>
          <p:sp>
            <p:nvSpPr>
              <p:cNvPr id="51" name="文本框 50"/>
              <p:cNvSpPr txBox="1"/>
              <p:nvPr/>
            </p:nvSpPr>
            <p:spPr>
              <a:xfrm>
                <a:off x="1512808" y="1450156"/>
                <a:ext cx="1706880" cy="460375"/>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400" dirty="0">
                    <a:solidFill>
                      <a:srgbClr val="9E3537"/>
                    </a:solidFill>
                    <a:latin typeface="思源宋体 CN Heavy" panose="02020900000000000000" pitchFamily="18" charset="-122"/>
                    <a:ea typeface="思源宋体 CN Heavy" panose="02020900000000000000" pitchFamily="18" charset="-122"/>
                  </a:rPr>
                  <a:t>卧位脱裤子</a:t>
                </a:r>
                <a:endParaRPr lang="zh-CN" altLang="en-US" sz="2400" dirty="0">
                  <a:solidFill>
                    <a:srgbClr val="9E3537"/>
                  </a:solidFill>
                  <a:latin typeface="思源宋体 CN Heavy" panose="02020900000000000000" pitchFamily="18" charset="-122"/>
                  <a:ea typeface="思源宋体 CN Heavy" panose="02020900000000000000" pitchFamily="18" charset="-122"/>
                </a:endParaRPr>
              </a:p>
            </p:txBody>
          </p:sp>
          <p:sp>
            <p:nvSpPr>
              <p:cNvPr id="53" name="文本框 52"/>
              <p:cNvSpPr txBox="1"/>
              <p:nvPr/>
            </p:nvSpPr>
            <p:spPr>
              <a:xfrm>
                <a:off x="456656" y="1911771"/>
                <a:ext cx="4076700" cy="5572760"/>
              </a:xfrm>
              <a:prstGeom prst="rect">
                <a:avLst/>
              </a:prstGeom>
              <a:noFill/>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50000"/>
                  </a:lnSpc>
                </a:pPr>
                <a:r>
                  <a:rPr lang="en-US"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①</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老年人仰卧，解开腰带或拉链。</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gn="l">
                  <a:lnSpc>
                    <a:spcPct val="150000"/>
                  </a:lnSpc>
                </a:pPr>
                <a:r>
                  <a:rPr lang="en-US"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②</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健侧膝关节屈曲，抬起骨盆，用健侧手向下将裤子脱到臀部以下。</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gn="l">
                  <a:lnSpc>
                    <a:spcPct val="150000"/>
                  </a:lnSpc>
                </a:pPr>
                <a:r>
                  <a:rPr lang="en-US"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③</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变为坐位，用健侧手继续向下将裤子脱到膝关节以下。</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gn="l">
                  <a:lnSpc>
                    <a:spcPct val="150000"/>
                  </a:lnSpc>
                </a:pPr>
                <a:r>
                  <a:rPr lang="en-US"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④</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先脱健侧裤腿，再脱患侧裤腿。</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p:txBody>
          </p:sp>
        </p:grpSp>
      </p:grpSp>
      <p:grpSp>
        <p:nvGrpSpPr>
          <p:cNvPr id="60" name="组合 59"/>
          <p:cNvGrpSpPr/>
          <p:nvPr/>
        </p:nvGrpSpPr>
        <p:grpSpPr>
          <a:xfrm>
            <a:off x="407533" y="562624"/>
            <a:ext cx="4750651" cy="576000"/>
            <a:chOff x="349477" y="620680"/>
            <a:chExt cx="4750651" cy="576000"/>
          </a:xfrm>
        </p:grpSpPr>
        <p:sp>
          <p:nvSpPr>
            <p:cNvPr id="61" name="矩形: 圆角 60"/>
            <p:cNvSpPr>
              <a:spLocks noChangeAspect="1"/>
            </p:cNvSpPr>
            <p:nvPr/>
          </p:nvSpPr>
          <p:spPr>
            <a:xfrm>
              <a:off x="349477" y="620680"/>
              <a:ext cx="576000" cy="576000"/>
            </a:xfrm>
            <a:prstGeom prst="roundRect">
              <a:avLst>
                <a:gd name="adj" fmla="val 50000"/>
              </a:avLst>
            </a:prstGeom>
            <a:solidFill>
              <a:srgbClr val="9E3537"/>
            </a:solidFill>
            <a:ln>
              <a:noFill/>
            </a:ln>
            <a:effectLst>
              <a:outerShdw blurRad="304800" dist="127000" dir="2700000" algn="ctr" rotWithShape="0">
                <a:srgbClr val="9E3537">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n-US">
                  <a:solidFill>
                    <a:schemeClr val="lt1"/>
                  </a:solidFill>
                </a:defRP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zh-CN" altLang="en-US" sz="2800" dirty="0">
                  <a:solidFill>
                    <a:schemeClr val="bg1"/>
                  </a:solidFill>
                  <a:latin typeface="思源宋体 CN Heavy" panose="02020900000000000000" pitchFamily="18" charset="-122"/>
                  <a:ea typeface="思源宋体 CN Heavy" panose="02020900000000000000" pitchFamily="18" charset="-122"/>
                </a:rPr>
                <a:t>四</a:t>
              </a:r>
              <a:endParaRPr lang="zh-CN" altLang="en-US" sz="2800" dirty="0">
                <a:solidFill>
                  <a:schemeClr val="bg1"/>
                </a:solidFill>
                <a:latin typeface="思源宋体 CN Heavy" panose="02020900000000000000" pitchFamily="18" charset="-122"/>
                <a:ea typeface="思源宋体 CN Heavy" panose="02020900000000000000" pitchFamily="18" charset="-122"/>
              </a:endParaRPr>
            </a:p>
          </p:txBody>
        </p:sp>
        <p:sp>
          <p:nvSpPr>
            <p:cNvPr id="62" name="矩形 61"/>
            <p:cNvSpPr/>
            <p:nvPr/>
          </p:nvSpPr>
          <p:spPr>
            <a:xfrm>
              <a:off x="1005648" y="647070"/>
              <a:ext cx="4094480" cy="521970"/>
            </a:xfrm>
            <a:prstGeom prst="rect">
              <a:avLst/>
            </a:prstGeom>
          </p:spPr>
          <p:txBody>
            <a:bodyPr wrap="non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zh-CN" altLang="en-US" sz="2800" dirty="0">
                  <a:solidFill>
                    <a:srgbClr val="417F54"/>
                  </a:solidFill>
                  <a:latin typeface="思源宋体 CN Heavy" panose="02020900000000000000" pitchFamily="18" charset="-122"/>
                  <a:ea typeface="思源宋体 CN Heavy" panose="02020900000000000000" pitchFamily="18" charset="-122"/>
                </a:rPr>
                <a:t>穿脱衣物训练的具体步骤</a:t>
              </a:r>
              <a:endParaRPr lang="zh-CN" altLang="en-US" sz="2800" dirty="0">
                <a:solidFill>
                  <a:srgbClr val="417F54"/>
                </a:solidFill>
                <a:latin typeface="思源宋体 CN Heavy" panose="02020900000000000000" pitchFamily="18" charset="-122"/>
                <a:ea typeface="思源宋体 CN Heavy" panose="02020900000000000000" pitchFamily="18" charset="-122"/>
              </a:endParaRPr>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8" name="组合 57"/>
          <p:cNvGrpSpPr/>
          <p:nvPr/>
        </p:nvGrpSpPr>
        <p:grpSpPr>
          <a:xfrm>
            <a:off x="244964" y="1477521"/>
            <a:ext cx="11820470" cy="6222365"/>
            <a:chOff x="244964" y="1085635"/>
            <a:chExt cx="11820470" cy="6222365"/>
          </a:xfrm>
        </p:grpSpPr>
        <p:grpSp>
          <p:nvGrpSpPr>
            <p:cNvPr id="48" name="组合 47"/>
            <p:cNvGrpSpPr/>
            <p:nvPr/>
          </p:nvGrpSpPr>
          <p:grpSpPr>
            <a:xfrm>
              <a:off x="244964" y="1274895"/>
              <a:ext cx="4030345" cy="5818505"/>
              <a:chOff x="244964" y="1451426"/>
              <a:chExt cx="4030345" cy="5818505"/>
            </a:xfrm>
          </p:grpSpPr>
          <p:sp>
            <p:nvSpPr>
              <p:cNvPr id="9" name="文本框 8"/>
              <p:cNvSpPr txBox="1"/>
              <p:nvPr/>
            </p:nvSpPr>
            <p:spPr>
              <a:xfrm>
                <a:off x="1512808" y="1451426"/>
                <a:ext cx="1706880" cy="460375"/>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400" dirty="0">
                    <a:solidFill>
                      <a:srgbClr val="417F54"/>
                    </a:solidFill>
                    <a:latin typeface="思源宋体 CN Heavy" panose="02020900000000000000" pitchFamily="18" charset="-122"/>
                    <a:ea typeface="思源宋体 CN Heavy" panose="02020900000000000000" pitchFamily="18" charset="-122"/>
                  </a:rPr>
                  <a:t>坐位穿裤子</a:t>
                </a:r>
                <a:endParaRPr lang="zh-CN" altLang="en-US" sz="2400" dirty="0">
                  <a:solidFill>
                    <a:srgbClr val="417F54"/>
                  </a:solidFill>
                  <a:latin typeface="思源宋体 CN Heavy" panose="02020900000000000000" pitchFamily="18" charset="-122"/>
                  <a:ea typeface="思源宋体 CN Heavy" panose="02020900000000000000" pitchFamily="18" charset="-122"/>
                </a:endParaRPr>
              </a:p>
            </p:txBody>
          </p:sp>
          <p:sp>
            <p:nvSpPr>
              <p:cNvPr id="11" name="文本框 10"/>
              <p:cNvSpPr txBox="1"/>
              <p:nvPr/>
            </p:nvSpPr>
            <p:spPr>
              <a:xfrm>
                <a:off x="244964" y="1753051"/>
                <a:ext cx="4030345" cy="5516880"/>
              </a:xfrm>
              <a:prstGeom prst="rect">
                <a:avLst/>
              </a:prstGeom>
              <a:noFill/>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50000"/>
                  </a:lnSpc>
                </a:pPr>
                <a:r>
                  <a:rPr lang="en-US"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①</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老年人取稳定坐位，患侧下肢交叉搭在健侧下肢上。</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gn="l">
                  <a:lnSpc>
                    <a:spcPct val="150000"/>
                  </a:lnSpc>
                </a:pPr>
                <a:r>
                  <a:rPr lang="en-US"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②</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健侧手将患侧裤腿穿过患侧足部并拉至膝部。</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gn="l">
                  <a:lnSpc>
                    <a:spcPct val="150000"/>
                  </a:lnSpc>
                </a:pPr>
                <a:r>
                  <a:rPr lang="en-US"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③</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放下患侧下肢，健侧下肢穿入另一侧裤腿。</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gn="l">
                  <a:lnSpc>
                    <a:spcPct val="150000"/>
                  </a:lnSpc>
                </a:pPr>
                <a:r>
                  <a:rPr lang="en-US"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④</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老年人站起，继续将裤子向上提拉至腰部。</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gn="l">
                  <a:lnSpc>
                    <a:spcPct val="150000"/>
                  </a:lnSpc>
                </a:pPr>
                <a:r>
                  <a:rPr lang="en-US"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⑤</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系好腰带或拉上拉链，并整理好裤子。</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p:txBody>
          </p:sp>
        </p:grpSp>
        <p:grpSp>
          <p:nvGrpSpPr>
            <p:cNvPr id="47" name="组合 46"/>
            <p:cNvGrpSpPr/>
            <p:nvPr/>
          </p:nvGrpSpPr>
          <p:grpSpPr>
            <a:xfrm>
              <a:off x="4384166" y="1458940"/>
              <a:ext cx="3496241" cy="4180936"/>
              <a:chOff x="4302027" y="1255740"/>
              <a:chExt cx="3496241" cy="4180936"/>
            </a:xfrm>
          </p:grpSpPr>
          <p:sp>
            <p:nvSpPr>
              <p:cNvPr id="46" name="椭圆 45"/>
              <p:cNvSpPr/>
              <p:nvPr/>
            </p:nvSpPr>
            <p:spPr>
              <a:xfrm>
                <a:off x="4302027" y="1940435"/>
                <a:ext cx="3496241" cy="3496241"/>
              </a:xfrm>
              <a:prstGeom prst="ellipse">
                <a:avLst/>
              </a:prstGeom>
              <a:solidFill>
                <a:srgbClr val="7FC2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2" name="图片 21" descr="图标&#10;&#10;描述已自动生成"/>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648834" y="1255740"/>
                <a:ext cx="2802627" cy="4162992"/>
              </a:xfrm>
              <a:prstGeom prst="rect">
                <a:avLst/>
              </a:prstGeom>
            </p:spPr>
          </p:pic>
        </p:grpSp>
        <p:grpSp>
          <p:nvGrpSpPr>
            <p:cNvPr id="49" name="组合 48"/>
            <p:cNvGrpSpPr/>
            <p:nvPr/>
          </p:nvGrpSpPr>
          <p:grpSpPr>
            <a:xfrm>
              <a:off x="4383839" y="1085635"/>
              <a:ext cx="7681595" cy="6222365"/>
              <a:chOff x="-3148239" y="1262166"/>
              <a:chExt cx="7681595" cy="6222365"/>
            </a:xfrm>
          </p:grpSpPr>
          <p:grpSp>
            <p:nvGrpSpPr>
              <p:cNvPr id="50" name="组合 49"/>
              <p:cNvGrpSpPr/>
              <p:nvPr/>
            </p:nvGrpSpPr>
            <p:grpSpPr>
              <a:xfrm>
                <a:off x="-3148239" y="1262166"/>
                <a:ext cx="4023995" cy="490855"/>
                <a:chOff x="-3215957" y="1838135"/>
                <a:chExt cx="4023995" cy="490855"/>
              </a:xfrm>
            </p:grpSpPr>
            <p:sp>
              <p:nvSpPr>
                <p:cNvPr id="54" name="矩形: 圆角 53"/>
                <p:cNvSpPr/>
                <p:nvPr/>
              </p:nvSpPr>
              <p:spPr>
                <a:xfrm>
                  <a:off x="-3090227" y="1838135"/>
                  <a:ext cx="3726180" cy="490855"/>
                </a:xfrm>
                <a:prstGeom prst="roundRect">
                  <a:avLst>
                    <a:gd name="adj" fmla="val 50000"/>
                  </a:avLst>
                </a:prstGeom>
                <a:solidFill>
                  <a:srgbClr val="9E3537"/>
                </a:solidFill>
                <a:ln>
                  <a:noFill/>
                </a:ln>
                <a:effectLst>
                  <a:outerShdw blurRad="190500" dist="190500" dir="5400000" algn="t" rotWithShape="0">
                    <a:srgbClr val="9E3537">
                      <a:alpha val="1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n-US">
                      <a:solidFill>
                        <a:schemeClr val="lt1"/>
                      </a:solidFill>
                    </a:defRP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dirty="0">
                    <a:solidFill>
                      <a:schemeClr val="tx1"/>
                    </a:solidFill>
                    <a:latin typeface="思源宋体 CN Heavy" panose="02020900000000000000" pitchFamily="18" charset="-122"/>
                    <a:ea typeface="思源宋体 CN Heavy" panose="02020900000000000000" pitchFamily="18" charset="-122"/>
                  </a:endParaRPr>
                </a:p>
              </p:txBody>
            </p:sp>
            <p:sp>
              <p:nvSpPr>
                <p:cNvPr id="57" name="文本框 26"/>
                <p:cNvSpPr txBox="1"/>
                <p:nvPr/>
              </p:nvSpPr>
              <p:spPr>
                <a:xfrm>
                  <a:off x="-3215957" y="1930210"/>
                  <a:ext cx="4023995" cy="398780"/>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zh-CN" altLang="en-US" sz="2000" spc="0" dirty="0">
                      <a:solidFill>
                        <a:schemeClr val="bg1"/>
                      </a:solidFill>
                      <a:latin typeface="思源宋体 CN Heavy" panose="02020900000000000000" pitchFamily="18" charset="-122"/>
                      <a:ea typeface="思源宋体 CN Heavy" panose="02020900000000000000" pitchFamily="18" charset="-122"/>
                    </a:rPr>
                    <a:t>半失能老年人穿脱裤子</a:t>
                  </a:r>
                  <a:endParaRPr lang="zh-CN" altLang="en-US" sz="2000" spc="0" dirty="0">
                    <a:solidFill>
                      <a:schemeClr val="bg1"/>
                    </a:solidFill>
                    <a:latin typeface="思源宋体 CN Heavy" panose="02020900000000000000" pitchFamily="18" charset="-122"/>
                    <a:ea typeface="思源宋体 CN Heavy" panose="02020900000000000000" pitchFamily="18" charset="-122"/>
                  </a:endParaRPr>
                </a:p>
              </p:txBody>
            </p:sp>
          </p:grpSp>
          <p:sp>
            <p:nvSpPr>
              <p:cNvPr id="51" name="文本框 50"/>
              <p:cNvSpPr txBox="1"/>
              <p:nvPr/>
            </p:nvSpPr>
            <p:spPr>
              <a:xfrm>
                <a:off x="1512808" y="1450156"/>
                <a:ext cx="1706880" cy="460375"/>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400" dirty="0">
                    <a:solidFill>
                      <a:srgbClr val="9E3537"/>
                    </a:solidFill>
                    <a:latin typeface="思源宋体 CN Heavy" panose="02020900000000000000" pitchFamily="18" charset="-122"/>
                    <a:ea typeface="思源宋体 CN Heavy" panose="02020900000000000000" pitchFamily="18" charset="-122"/>
                  </a:rPr>
                  <a:t>坐位脱裤子</a:t>
                </a:r>
                <a:endParaRPr lang="zh-CN" altLang="en-US" sz="2400" dirty="0">
                  <a:solidFill>
                    <a:srgbClr val="9E3537"/>
                  </a:solidFill>
                  <a:latin typeface="思源宋体 CN Heavy" panose="02020900000000000000" pitchFamily="18" charset="-122"/>
                  <a:ea typeface="思源宋体 CN Heavy" panose="02020900000000000000" pitchFamily="18" charset="-122"/>
                </a:endParaRPr>
              </a:p>
            </p:txBody>
          </p:sp>
          <p:sp>
            <p:nvSpPr>
              <p:cNvPr id="53" name="文本框 52"/>
              <p:cNvSpPr txBox="1"/>
              <p:nvPr/>
            </p:nvSpPr>
            <p:spPr>
              <a:xfrm>
                <a:off x="456656" y="1911771"/>
                <a:ext cx="4076700" cy="5572760"/>
              </a:xfrm>
              <a:prstGeom prst="rect">
                <a:avLst/>
              </a:prstGeom>
              <a:noFill/>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50000"/>
                  </a:lnSpc>
                </a:pPr>
                <a:r>
                  <a:rPr lang="en-US"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①</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老年人取坐位，解开腰带或拉链。</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gn="l">
                  <a:lnSpc>
                    <a:spcPct val="150000"/>
                  </a:lnSpc>
                </a:pPr>
                <a:r>
                  <a:rPr lang="en-US"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②</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将裤子尽可能向下拉，直至能够轻松脱下，此时若老年人能力允许可站起让裤子滑落</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gn="l">
                  <a:lnSpc>
                    <a:spcPct val="150000"/>
                  </a:lnSpc>
                </a:pP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过膝。</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gn="l">
                  <a:lnSpc>
                    <a:spcPct val="150000"/>
                  </a:lnSpc>
                </a:pPr>
                <a:r>
                  <a:rPr lang="en-US"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③</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先脱健侧裤腿，再把患侧下肢交叉放在健侧下肢上，然后脱下患侧裤腿。</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p:txBody>
          </p:sp>
        </p:grpSp>
      </p:grpSp>
      <p:grpSp>
        <p:nvGrpSpPr>
          <p:cNvPr id="60" name="组合 59"/>
          <p:cNvGrpSpPr/>
          <p:nvPr/>
        </p:nvGrpSpPr>
        <p:grpSpPr>
          <a:xfrm>
            <a:off x="407533" y="562624"/>
            <a:ext cx="4750651" cy="576000"/>
            <a:chOff x="349477" y="620680"/>
            <a:chExt cx="4750651" cy="576000"/>
          </a:xfrm>
        </p:grpSpPr>
        <p:sp>
          <p:nvSpPr>
            <p:cNvPr id="61" name="矩形: 圆角 60"/>
            <p:cNvSpPr>
              <a:spLocks noChangeAspect="1"/>
            </p:cNvSpPr>
            <p:nvPr/>
          </p:nvSpPr>
          <p:spPr>
            <a:xfrm>
              <a:off x="349477" y="620680"/>
              <a:ext cx="576000" cy="576000"/>
            </a:xfrm>
            <a:prstGeom prst="roundRect">
              <a:avLst>
                <a:gd name="adj" fmla="val 50000"/>
              </a:avLst>
            </a:prstGeom>
            <a:solidFill>
              <a:srgbClr val="9E3537"/>
            </a:solidFill>
            <a:ln>
              <a:noFill/>
            </a:ln>
            <a:effectLst>
              <a:outerShdw blurRad="304800" dist="127000" dir="2700000" algn="ctr" rotWithShape="0">
                <a:srgbClr val="9E3537">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n-US">
                  <a:solidFill>
                    <a:schemeClr val="lt1"/>
                  </a:solidFill>
                </a:defRP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zh-CN" altLang="en-US" sz="2800" dirty="0">
                  <a:solidFill>
                    <a:schemeClr val="bg1"/>
                  </a:solidFill>
                  <a:latin typeface="思源宋体 CN Heavy" panose="02020900000000000000" pitchFamily="18" charset="-122"/>
                  <a:ea typeface="思源宋体 CN Heavy" panose="02020900000000000000" pitchFamily="18" charset="-122"/>
                </a:rPr>
                <a:t>四</a:t>
              </a:r>
              <a:endParaRPr lang="zh-CN" altLang="en-US" sz="2800" dirty="0">
                <a:solidFill>
                  <a:schemeClr val="bg1"/>
                </a:solidFill>
                <a:latin typeface="思源宋体 CN Heavy" panose="02020900000000000000" pitchFamily="18" charset="-122"/>
                <a:ea typeface="思源宋体 CN Heavy" panose="02020900000000000000" pitchFamily="18" charset="-122"/>
              </a:endParaRPr>
            </a:p>
          </p:txBody>
        </p:sp>
        <p:sp>
          <p:nvSpPr>
            <p:cNvPr id="62" name="矩形 61"/>
            <p:cNvSpPr/>
            <p:nvPr/>
          </p:nvSpPr>
          <p:spPr>
            <a:xfrm>
              <a:off x="1005648" y="647070"/>
              <a:ext cx="4094480" cy="521970"/>
            </a:xfrm>
            <a:prstGeom prst="rect">
              <a:avLst/>
            </a:prstGeom>
          </p:spPr>
          <p:txBody>
            <a:bodyPr wrap="non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zh-CN" altLang="en-US" sz="2800" dirty="0">
                  <a:solidFill>
                    <a:srgbClr val="417F54"/>
                  </a:solidFill>
                  <a:latin typeface="思源宋体 CN Heavy" panose="02020900000000000000" pitchFamily="18" charset="-122"/>
                  <a:ea typeface="思源宋体 CN Heavy" panose="02020900000000000000" pitchFamily="18" charset="-122"/>
                </a:rPr>
                <a:t>穿脱衣物训练的具体步骤</a:t>
              </a:r>
              <a:endParaRPr lang="zh-CN" altLang="en-US" sz="2800" dirty="0">
                <a:solidFill>
                  <a:srgbClr val="417F54"/>
                </a:solidFill>
                <a:latin typeface="思源宋体 CN Heavy" panose="02020900000000000000" pitchFamily="18" charset="-122"/>
                <a:ea typeface="思源宋体 CN Heavy" panose="02020900000000000000" pitchFamily="18" charset="-122"/>
              </a:endParaRPr>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B8E9E3">
            <a:alpha val="30000"/>
          </a:srgbClr>
        </a:solidFill>
        <a:effectLst/>
      </p:bgPr>
    </p:bg>
    <p:spTree>
      <p:nvGrpSpPr>
        <p:cNvPr id="1" name=""/>
        <p:cNvGrpSpPr/>
        <p:nvPr/>
      </p:nvGrpSpPr>
      <p:grpSpPr>
        <a:xfrm>
          <a:off x="0" y="0"/>
          <a:ext cx="0" cy="0"/>
          <a:chOff x="0" y="0"/>
          <a:chExt cx="0" cy="0"/>
        </a:xfrm>
      </p:grpSpPr>
      <p:grpSp>
        <p:nvGrpSpPr>
          <p:cNvPr id="47" name="组合 46"/>
          <p:cNvGrpSpPr/>
          <p:nvPr>
            <p:custDataLst>
              <p:tags r:id="rId1"/>
            </p:custDataLst>
          </p:nvPr>
        </p:nvGrpSpPr>
        <p:grpSpPr>
          <a:xfrm>
            <a:off x="6522720" y="2070735"/>
            <a:ext cx="5208270" cy="2764790"/>
            <a:chOff x="826162" y="2220960"/>
            <a:chExt cx="4667521" cy="2764790"/>
          </a:xfrm>
        </p:grpSpPr>
        <p:sp>
          <p:nvSpPr>
            <p:cNvPr id="48" name="圆角矩形 11"/>
            <p:cNvSpPr/>
            <p:nvPr>
              <p:custDataLst>
                <p:tags r:id="rId2"/>
              </p:custDataLst>
            </p:nvPr>
          </p:nvSpPr>
          <p:spPr>
            <a:xfrm>
              <a:off x="826162" y="2222230"/>
              <a:ext cx="679450" cy="695960"/>
            </a:xfrm>
            <a:prstGeom prst="roundRect">
              <a:avLst>
                <a:gd name="adj" fmla="val 50000"/>
              </a:avLst>
            </a:prstGeom>
            <a:solidFill>
              <a:srgbClr val="417F54"/>
            </a:solidFill>
            <a:ln>
              <a:noFill/>
            </a:ln>
            <a:effectLst>
              <a:outerShdw blurRad="127000" dist="127000" dir="2700000" algn="ctr" rotWithShape="0">
                <a:srgbClr val="417F54">
                  <a:alpha val="1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3200" dirty="0">
                  <a:solidFill>
                    <a:schemeClr val="bg1"/>
                  </a:solidFill>
                  <a:latin typeface="思源宋体 CN Heavy" panose="02020900000000000000" pitchFamily="18" charset="-122"/>
                  <a:ea typeface="思源宋体 CN Heavy" panose="02020900000000000000" pitchFamily="18" charset="-122"/>
                  <a:cs typeface="MiSans Normal" panose="00000500000000000000" pitchFamily="2" charset="-122"/>
                  <a:sym typeface="+mn-ea"/>
                </a:rPr>
                <a:t>1</a:t>
              </a:r>
              <a:endParaRPr lang="zh-CN" altLang="en-US" sz="3200" dirty="0">
                <a:solidFill>
                  <a:schemeClr val="bg1"/>
                </a:solidFill>
                <a:latin typeface="思源宋体 CN Heavy" panose="02020900000000000000" pitchFamily="18" charset="-122"/>
                <a:ea typeface="思源宋体 CN Heavy" panose="02020900000000000000" pitchFamily="18" charset="-122"/>
                <a:cs typeface="MiSans Normal" panose="00000500000000000000" pitchFamily="2" charset="-122"/>
                <a:sym typeface="+mn-ea"/>
              </a:endParaRPr>
            </a:p>
          </p:txBody>
        </p:sp>
        <p:sp>
          <p:nvSpPr>
            <p:cNvPr id="49" name="圆角矩形 13"/>
            <p:cNvSpPr/>
            <p:nvPr>
              <p:custDataLst>
                <p:tags r:id="rId3"/>
              </p:custDataLst>
            </p:nvPr>
          </p:nvSpPr>
          <p:spPr>
            <a:xfrm>
              <a:off x="1620818" y="2220960"/>
              <a:ext cx="3872865" cy="675005"/>
            </a:xfrm>
            <a:prstGeom prst="roundRect">
              <a:avLst>
                <a:gd name="adj" fmla="val 50000"/>
              </a:avLst>
            </a:prstGeom>
            <a:solidFill>
              <a:schemeClr val="bg1">
                <a:alpha val="90000"/>
              </a:schemeClr>
            </a:solidFill>
            <a:ln w="12700">
              <a:solidFill>
                <a:srgbClr val="417F54">
                  <a:alpha val="50000"/>
                </a:srgbClr>
              </a:solidFill>
            </a:ln>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sz="3200" dirty="0">
                <a:solidFill>
                  <a:srgbClr val="417F54"/>
                </a:solidFill>
                <a:latin typeface="思源宋体 CN Heavy" panose="02020900000000000000" pitchFamily="18" charset="-122"/>
                <a:ea typeface="思源宋体 CN Heavy" panose="02020900000000000000" pitchFamily="18" charset="-122"/>
                <a:cs typeface="MiSans Normal" panose="00000500000000000000" pitchFamily="2" charset="-122"/>
              </a:endParaRPr>
            </a:p>
          </p:txBody>
        </p:sp>
        <p:sp>
          <p:nvSpPr>
            <p:cNvPr id="50" name="文本框 14"/>
            <p:cNvSpPr txBox="1"/>
            <p:nvPr>
              <p:custDataLst>
                <p:tags r:id="rId4"/>
              </p:custDataLst>
            </p:nvPr>
          </p:nvSpPr>
          <p:spPr bwMode="auto">
            <a:xfrm>
              <a:off x="1998326" y="2312400"/>
              <a:ext cx="3117850" cy="521970"/>
            </a:xfrm>
            <a:prstGeom prst="rect">
              <a:avLst/>
            </a:prstGeom>
            <a:noFill/>
          </p:spPr>
          <p:txBody>
            <a:bodyPr wrap="square" lIns="91440" tIns="45720" rIns="91440" bIns="4572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buClrTx/>
                <a:buSzTx/>
                <a:buFontTx/>
              </a:pPr>
              <a:r>
                <a:rPr lang="zh-CN" altLang="en-US" sz="2800" dirty="0">
                  <a:solidFill>
                    <a:srgbClr val="417F54"/>
                  </a:solidFill>
                  <a:latin typeface="思源宋体 CN Heavy" panose="02020900000000000000" pitchFamily="18" charset="-122"/>
                  <a:ea typeface="思源宋体 CN Heavy" panose="02020900000000000000" pitchFamily="18" charset="-122"/>
                  <a:cs typeface="MiSans Normal" panose="00000500000000000000" pitchFamily="2" charset="-122"/>
                  <a:sym typeface="+mn-ea"/>
                </a:rPr>
                <a:t>穿脱衣物基础知识</a:t>
              </a:r>
              <a:endParaRPr lang="zh-CN" altLang="en-US" sz="2800" dirty="0">
                <a:solidFill>
                  <a:srgbClr val="417F54"/>
                </a:solidFill>
                <a:effectLst/>
                <a:uFillTx/>
                <a:latin typeface="思源宋体 CN Heavy" panose="02020900000000000000" pitchFamily="18" charset="-122"/>
                <a:ea typeface="思源宋体 CN Heavy" panose="02020900000000000000" pitchFamily="18" charset="-122"/>
                <a:cs typeface="MiSans Normal" panose="00000500000000000000" pitchFamily="2" charset="-122"/>
                <a:sym typeface="+mn-ea"/>
              </a:endParaRPr>
            </a:p>
          </p:txBody>
        </p:sp>
        <p:sp>
          <p:nvSpPr>
            <p:cNvPr id="51" name="圆角矩形 15"/>
            <p:cNvSpPr/>
            <p:nvPr>
              <p:custDataLst>
                <p:tags r:id="rId5"/>
              </p:custDataLst>
            </p:nvPr>
          </p:nvSpPr>
          <p:spPr>
            <a:xfrm>
              <a:off x="826162" y="3256010"/>
              <a:ext cx="679450" cy="695960"/>
            </a:xfrm>
            <a:prstGeom prst="roundRect">
              <a:avLst>
                <a:gd name="adj" fmla="val 50000"/>
              </a:avLst>
            </a:prstGeom>
            <a:solidFill>
              <a:srgbClr val="9E3537"/>
            </a:solidFill>
            <a:ln>
              <a:noFill/>
            </a:ln>
            <a:effectLst>
              <a:outerShdw blurRad="127000" dist="127000" dir="2700000" algn="ctr" rotWithShape="0">
                <a:srgbClr val="9E3537">
                  <a:alpha val="1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3200" dirty="0">
                  <a:solidFill>
                    <a:schemeClr val="bg1"/>
                  </a:solidFill>
                  <a:latin typeface="思源宋体 CN Heavy" panose="02020900000000000000" pitchFamily="18" charset="-122"/>
                  <a:ea typeface="思源宋体 CN Heavy" panose="02020900000000000000" pitchFamily="18" charset="-122"/>
                  <a:cs typeface="MiSans Normal" panose="00000500000000000000" pitchFamily="2" charset="-122"/>
                  <a:sym typeface="+mn-ea"/>
                </a:rPr>
                <a:t>2</a:t>
              </a:r>
              <a:endParaRPr lang="zh-CN" altLang="en-US" sz="3200" dirty="0">
                <a:solidFill>
                  <a:schemeClr val="bg1"/>
                </a:solidFill>
                <a:latin typeface="思源宋体 CN Heavy" panose="02020900000000000000" pitchFamily="18" charset="-122"/>
                <a:ea typeface="思源宋体 CN Heavy" panose="02020900000000000000" pitchFamily="18" charset="-122"/>
                <a:cs typeface="MiSans Normal" panose="00000500000000000000" pitchFamily="2" charset="-122"/>
                <a:sym typeface="+mn-ea"/>
              </a:endParaRPr>
            </a:p>
          </p:txBody>
        </p:sp>
        <p:sp>
          <p:nvSpPr>
            <p:cNvPr id="52" name="圆角矩形 16"/>
            <p:cNvSpPr/>
            <p:nvPr>
              <p:custDataLst>
                <p:tags r:id="rId6"/>
              </p:custDataLst>
            </p:nvPr>
          </p:nvSpPr>
          <p:spPr>
            <a:xfrm>
              <a:off x="1620818" y="3250295"/>
              <a:ext cx="3872865" cy="675005"/>
            </a:xfrm>
            <a:prstGeom prst="roundRect">
              <a:avLst>
                <a:gd name="adj" fmla="val 50000"/>
              </a:avLst>
            </a:prstGeom>
            <a:solidFill>
              <a:schemeClr val="bg1">
                <a:alpha val="90000"/>
              </a:schemeClr>
            </a:solidFill>
            <a:ln w="12700">
              <a:solidFill>
                <a:srgbClr val="417F54">
                  <a:alpha val="50000"/>
                </a:srgbClr>
              </a:solidFill>
            </a:ln>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sz="3200" dirty="0">
                <a:solidFill>
                  <a:srgbClr val="417F54"/>
                </a:solidFill>
                <a:latin typeface="思源宋体 CN Heavy" panose="02020900000000000000" pitchFamily="18" charset="-122"/>
                <a:ea typeface="思源宋体 CN Heavy" panose="02020900000000000000" pitchFamily="18" charset="-122"/>
                <a:cs typeface="MiSans Normal" panose="00000500000000000000" pitchFamily="2" charset="-122"/>
              </a:endParaRPr>
            </a:p>
          </p:txBody>
        </p:sp>
        <p:sp>
          <p:nvSpPr>
            <p:cNvPr id="53" name="文本框 17"/>
            <p:cNvSpPr txBox="1"/>
            <p:nvPr>
              <p:custDataLst>
                <p:tags r:id="rId7"/>
              </p:custDataLst>
            </p:nvPr>
          </p:nvSpPr>
          <p:spPr bwMode="auto">
            <a:xfrm>
              <a:off x="1998326" y="3341735"/>
              <a:ext cx="3117850" cy="521970"/>
            </a:xfrm>
            <a:prstGeom prst="rect">
              <a:avLst/>
            </a:prstGeom>
            <a:noFill/>
          </p:spPr>
          <p:txBody>
            <a:bodyPr wrap="square" lIns="91440" tIns="45720" rIns="91440" bIns="4572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buClrTx/>
                <a:buSzTx/>
                <a:buFontTx/>
              </a:pPr>
              <a:r>
                <a:rPr lang="zh-CN" altLang="en-US" sz="2800" dirty="0">
                  <a:solidFill>
                    <a:srgbClr val="417F54"/>
                  </a:solidFill>
                  <a:uFillTx/>
                  <a:latin typeface="思源宋体 CN Heavy" panose="02020900000000000000" pitchFamily="18" charset="-122"/>
                  <a:ea typeface="思源宋体 CN Heavy" panose="02020900000000000000" pitchFamily="18" charset="-122"/>
                  <a:cs typeface="MiSans Normal" panose="00000500000000000000" pitchFamily="2" charset="-122"/>
                  <a:sym typeface="+mn-ea"/>
                </a:rPr>
                <a:t>穿脱衣物的评估</a:t>
              </a:r>
              <a:endParaRPr lang="zh-CN" altLang="en-US" sz="2800" dirty="0">
                <a:solidFill>
                  <a:srgbClr val="417F54"/>
                </a:solidFill>
                <a:effectLst/>
                <a:uFillTx/>
                <a:latin typeface="思源宋体 CN Heavy" panose="02020900000000000000" pitchFamily="18" charset="-122"/>
                <a:ea typeface="思源宋体 CN Heavy" panose="02020900000000000000" pitchFamily="18" charset="-122"/>
                <a:cs typeface="MiSans Normal" panose="00000500000000000000" pitchFamily="2" charset="-122"/>
                <a:sym typeface="+mn-ea"/>
              </a:endParaRPr>
            </a:p>
          </p:txBody>
        </p:sp>
        <p:sp>
          <p:nvSpPr>
            <p:cNvPr id="54" name="圆角矩形 19"/>
            <p:cNvSpPr/>
            <p:nvPr>
              <p:custDataLst>
                <p:tags r:id="rId8"/>
              </p:custDataLst>
            </p:nvPr>
          </p:nvSpPr>
          <p:spPr>
            <a:xfrm>
              <a:off x="826162" y="4289790"/>
              <a:ext cx="679450" cy="695960"/>
            </a:xfrm>
            <a:prstGeom prst="roundRect">
              <a:avLst>
                <a:gd name="adj" fmla="val 50000"/>
              </a:avLst>
            </a:prstGeom>
            <a:solidFill>
              <a:srgbClr val="417F54"/>
            </a:solidFill>
            <a:ln>
              <a:noFill/>
            </a:ln>
            <a:effectLst>
              <a:outerShdw blurRad="127000" dist="127000" dir="2700000" algn="ctr" rotWithShape="0">
                <a:srgbClr val="417F54">
                  <a:alpha val="1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3200" dirty="0">
                  <a:solidFill>
                    <a:schemeClr val="bg1"/>
                  </a:solidFill>
                  <a:latin typeface="思源宋体 CN Heavy" panose="02020900000000000000" pitchFamily="18" charset="-122"/>
                  <a:ea typeface="思源宋体 CN Heavy" panose="02020900000000000000" pitchFamily="18" charset="-122"/>
                  <a:cs typeface="MiSans Normal" panose="00000500000000000000" pitchFamily="2" charset="-122"/>
                  <a:sym typeface="+mn-ea"/>
                </a:rPr>
                <a:t>3</a:t>
              </a:r>
              <a:endParaRPr lang="zh-CN" altLang="en-US" sz="3200" dirty="0">
                <a:solidFill>
                  <a:schemeClr val="bg1"/>
                </a:solidFill>
                <a:latin typeface="思源宋体 CN Heavy" panose="02020900000000000000" pitchFamily="18" charset="-122"/>
                <a:ea typeface="思源宋体 CN Heavy" panose="02020900000000000000" pitchFamily="18" charset="-122"/>
                <a:cs typeface="MiSans Normal" panose="00000500000000000000" pitchFamily="2" charset="-122"/>
                <a:sym typeface="+mn-ea"/>
              </a:endParaRPr>
            </a:p>
          </p:txBody>
        </p:sp>
        <p:sp>
          <p:nvSpPr>
            <p:cNvPr id="55" name="圆角矩形 20"/>
            <p:cNvSpPr/>
            <p:nvPr>
              <p:custDataLst>
                <p:tags r:id="rId9"/>
              </p:custDataLst>
            </p:nvPr>
          </p:nvSpPr>
          <p:spPr>
            <a:xfrm>
              <a:off x="1620818" y="4299950"/>
              <a:ext cx="3872865" cy="675005"/>
            </a:xfrm>
            <a:prstGeom prst="roundRect">
              <a:avLst>
                <a:gd name="adj" fmla="val 50000"/>
              </a:avLst>
            </a:prstGeom>
            <a:solidFill>
              <a:schemeClr val="bg1">
                <a:alpha val="90000"/>
              </a:schemeClr>
            </a:solidFill>
            <a:ln w="12700">
              <a:solidFill>
                <a:srgbClr val="417F54">
                  <a:alpha val="50000"/>
                </a:srgbClr>
              </a:solidFill>
            </a:ln>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sz="3200" dirty="0">
                <a:solidFill>
                  <a:srgbClr val="417F54"/>
                </a:solidFill>
                <a:latin typeface="思源宋体 CN Heavy" panose="02020900000000000000" pitchFamily="18" charset="-122"/>
                <a:ea typeface="思源宋体 CN Heavy" panose="02020900000000000000" pitchFamily="18" charset="-122"/>
                <a:cs typeface="MiSans Normal" panose="00000500000000000000" pitchFamily="2" charset="-122"/>
              </a:endParaRPr>
            </a:p>
          </p:txBody>
        </p:sp>
        <p:sp>
          <p:nvSpPr>
            <p:cNvPr id="56" name="文本框 21"/>
            <p:cNvSpPr txBox="1"/>
            <p:nvPr>
              <p:custDataLst>
                <p:tags r:id="rId10"/>
              </p:custDataLst>
            </p:nvPr>
          </p:nvSpPr>
          <p:spPr bwMode="auto">
            <a:xfrm>
              <a:off x="1949748" y="4391390"/>
              <a:ext cx="3215005" cy="521970"/>
            </a:xfrm>
            <a:prstGeom prst="rect">
              <a:avLst/>
            </a:prstGeom>
            <a:noFill/>
          </p:spPr>
          <p:txBody>
            <a:bodyPr wrap="square" lIns="91440" tIns="45720" rIns="91440" bIns="4572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buClrTx/>
                <a:buSzTx/>
                <a:buFontTx/>
              </a:pPr>
              <a:r>
                <a:rPr lang="zh-CN" altLang="en-US" sz="2800" dirty="0">
                  <a:solidFill>
                    <a:srgbClr val="417F54"/>
                  </a:solidFill>
                  <a:uFillTx/>
                  <a:latin typeface="思源宋体 CN Heavy" panose="02020900000000000000" pitchFamily="18" charset="-122"/>
                  <a:ea typeface="思源宋体 CN Heavy" panose="02020900000000000000" pitchFamily="18" charset="-122"/>
                  <a:cs typeface="MiSans Normal" panose="00000500000000000000" pitchFamily="2" charset="-122"/>
                  <a:sym typeface="+mn-ea"/>
                </a:rPr>
                <a:t>穿脱衣物的康复训练</a:t>
              </a:r>
              <a:endParaRPr lang="zh-CN" altLang="en-US" sz="2800" dirty="0">
                <a:solidFill>
                  <a:srgbClr val="417F54"/>
                </a:solidFill>
                <a:effectLst/>
                <a:uFillTx/>
                <a:latin typeface="思源宋体 CN Heavy" panose="02020900000000000000" pitchFamily="18" charset="-122"/>
                <a:ea typeface="思源宋体 CN Heavy" panose="02020900000000000000" pitchFamily="18" charset="-122"/>
                <a:cs typeface="MiSans Normal" panose="00000500000000000000" pitchFamily="2" charset="-122"/>
                <a:sym typeface="+mn-ea"/>
              </a:endParaRPr>
            </a:p>
          </p:txBody>
        </p:sp>
      </p:grpSp>
      <p:sp>
        <p:nvSpPr>
          <p:cNvPr id="60" name="文本框 21"/>
          <p:cNvSpPr txBox="1"/>
          <p:nvPr/>
        </p:nvSpPr>
        <p:spPr>
          <a:xfrm>
            <a:off x="6372936" y="856811"/>
            <a:ext cx="4013753" cy="829945"/>
          </a:xfrm>
          <a:prstGeom prst="rect">
            <a:avLst/>
          </a:prstGeom>
          <a:noFill/>
        </p:spPr>
        <p:txBody>
          <a:bodyPr wrap="square" rtlCol="0">
            <a:spAutoFit/>
          </a:bodyPr>
          <a:lstStyle>
            <a:defPPr>
              <a:defRPr lang="zh-CN"/>
            </a:defPPr>
            <a:lvl1pPr>
              <a:defRPr sz="7500" i="1">
                <a:gradFill>
                  <a:gsLst>
                    <a:gs pos="0">
                      <a:srgbClr val="006FF1"/>
                    </a:gs>
                    <a:gs pos="74000">
                      <a:srgbClr val="0264D4"/>
                    </a:gs>
                  </a:gsLst>
                  <a:lin ang="5400000" scaled="1"/>
                </a:gradFill>
                <a:latin typeface="思源黑体 CN Bold" panose="020B0800000000000000" pitchFamily="34" charset="-122"/>
                <a:ea typeface="思源黑体 CN Bold" panose="020B0800000000000000" pitchFamily="34" charset="-122"/>
              </a:defRPr>
            </a:lvl1pPr>
          </a:lstStyle>
          <a:p>
            <a:r>
              <a:rPr lang="zh-CN" altLang="en-US" sz="4800" i="0" dirty="0">
                <a:solidFill>
                  <a:srgbClr val="417F54"/>
                </a:solidFill>
                <a:latin typeface="思源宋体 CN Heavy" panose="02020900000000000000" pitchFamily="18" charset="-122"/>
                <a:ea typeface="思源宋体 CN Heavy" panose="02020900000000000000" pitchFamily="18" charset="-122"/>
              </a:rPr>
              <a:t>目录</a:t>
            </a:r>
            <a:r>
              <a:rPr lang="en-US" altLang="zh-CN" sz="3200" i="0" dirty="0">
                <a:solidFill>
                  <a:srgbClr val="417F54"/>
                </a:solidFill>
                <a:latin typeface="思源宋体 CN Heavy" panose="02020900000000000000" pitchFamily="18" charset="-122"/>
                <a:ea typeface="思源宋体 CN Heavy" panose="02020900000000000000" pitchFamily="18" charset="-122"/>
              </a:rPr>
              <a:t>/contents</a:t>
            </a:r>
            <a:endParaRPr lang="zh-CN" altLang="en-US" sz="4800" i="0" dirty="0">
              <a:solidFill>
                <a:srgbClr val="417F54"/>
              </a:solidFill>
              <a:latin typeface="思源宋体 CN Heavy" panose="02020900000000000000" pitchFamily="18" charset="-122"/>
              <a:ea typeface="思源宋体 CN Heavy" panose="02020900000000000000" pitchFamily="18" charset="-122"/>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8" name="组合 57"/>
          <p:cNvGrpSpPr/>
          <p:nvPr/>
        </p:nvGrpSpPr>
        <p:grpSpPr>
          <a:xfrm>
            <a:off x="244964" y="1477521"/>
            <a:ext cx="11820470" cy="6222365"/>
            <a:chOff x="244964" y="1085635"/>
            <a:chExt cx="11820470" cy="6222365"/>
          </a:xfrm>
        </p:grpSpPr>
        <p:grpSp>
          <p:nvGrpSpPr>
            <p:cNvPr id="48" name="组合 47"/>
            <p:cNvGrpSpPr/>
            <p:nvPr/>
          </p:nvGrpSpPr>
          <p:grpSpPr>
            <a:xfrm>
              <a:off x="244964" y="1274895"/>
              <a:ext cx="4030345" cy="5818505"/>
              <a:chOff x="244964" y="1451426"/>
              <a:chExt cx="4030345" cy="5818505"/>
            </a:xfrm>
          </p:grpSpPr>
          <p:sp>
            <p:nvSpPr>
              <p:cNvPr id="9" name="文本框 8"/>
              <p:cNvSpPr txBox="1"/>
              <p:nvPr/>
            </p:nvSpPr>
            <p:spPr>
              <a:xfrm>
                <a:off x="1817608" y="1451426"/>
                <a:ext cx="1097280" cy="460375"/>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400" dirty="0">
                    <a:solidFill>
                      <a:srgbClr val="417F54"/>
                    </a:solidFill>
                    <a:latin typeface="思源宋体 CN Heavy" panose="02020900000000000000" pitchFamily="18" charset="-122"/>
                    <a:ea typeface="思源宋体 CN Heavy" panose="02020900000000000000" pitchFamily="18" charset="-122"/>
                  </a:rPr>
                  <a:t>穿袜子</a:t>
                </a:r>
                <a:endParaRPr lang="zh-CN" altLang="en-US" sz="2400" dirty="0">
                  <a:solidFill>
                    <a:srgbClr val="417F54"/>
                  </a:solidFill>
                  <a:latin typeface="思源宋体 CN Heavy" panose="02020900000000000000" pitchFamily="18" charset="-122"/>
                  <a:ea typeface="思源宋体 CN Heavy" panose="02020900000000000000" pitchFamily="18" charset="-122"/>
                </a:endParaRPr>
              </a:p>
            </p:txBody>
          </p:sp>
          <p:sp>
            <p:nvSpPr>
              <p:cNvPr id="11" name="文本框 10"/>
              <p:cNvSpPr txBox="1"/>
              <p:nvPr/>
            </p:nvSpPr>
            <p:spPr>
              <a:xfrm>
                <a:off x="244964" y="2466791"/>
                <a:ext cx="4030345" cy="4803140"/>
              </a:xfrm>
              <a:prstGeom prst="rect">
                <a:avLst/>
              </a:prstGeom>
              <a:noFill/>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50000"/>
                  </a:lnSpc>
                </a:pPr>
                <a:r>
                  <a:rPr lang="en-US"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①</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协助老年人将一侧脚抬起。</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gn="l">
                  <a:lnSpc>
                    <a:spcPct val="150000"/>
                  </a:lnSpc>
                </a:pPr>
                <a:r>
                  <a:rPr lang="en-US"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②</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协助者将袜子从脚尖开始慢慢向上套，并拉至脚踝上方。</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gn="l">
                  <a:lnSpc>
                    <a:spcPct val="150000"/>
                  </a:lnSpc>
                </a:pPr>
                <a:r>
                  <a:rPr lang="en-US"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③</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重复上述步骤穿上另一只袜子。</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gn="l">
                  <a:lnSpc>
                    <a:spcPct val="150000"/>
                  </a:lnSpc>
                </a:pPr>
                <a:r>
                  <a:rPr lang="en-US"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④</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注意袜子的松紧度，确保既不太紧也不太松，以免给老年人带来不适。</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gn="l">
                  <a:lnSpc>
                    <a:spcPct val="150000"/>
                  </a:lnSpc>
                </a:pP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p:txBody>
          </p:sp>
        </p:grpSp>
        <p:grpSp>
          <p:nvGrpSpPr>
            <p:cNvPr id="47" name="组合 46"/>
            <p:cNvGrpSpPr/>
            <p:nvPr/>
          </p:nvGrpSpPr>
          <p:grpSpPr>
            <a:xfrm>
              <a:off x="4384166" y="1458940"/>
              <a:ext cx="3496241" cy="4180936"/>
              <a:chOff x="4302027" y="1255740"/>
              <a:chExt cx="3496241" cy="4180936"/>
            </a:xfrm>
          </p:grpSpPr>
          <p:sp>
            <p:nvSpPr>
              <p:cNvPr id="46" name="椭圆 45"/>
              <p:cNvSpPr/>
              <p:nvPr/>
            </p:nvSpPr>
            <p:spPr>
              <a:xfrm>
                <a:off x="4302027" y="1940435"/>
                <a:ext cx="3496241" cy="3496241"/>
              </a:xfrm>
              <a:prstGeom prst="ellipse">
                <a:avLst/>
              </a:prstGeom>
              <a:solidFill>
                <a:srgbClr val="7FC2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2" name="图片 21" descr="图标&#10;&#10;描述已自动生成"/>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648834" y="1255740"/>
                <a:ext cx="2802627" cy="4162992"/>
              </a:xfrm>
              <a:prstGeom prst="rect">
                <a:avLst/>
              </a:prstGeom>
            </p:spPr>
          </p:pic>
        </p:grpSp>
        <p:grpSp>
          <p:nvGrpSpPr>
            <p:cNvPr id="49" name="组合 48"/>
            <p:cNvGrpSpPr/>
            <p:nvPr/>
          </p:nvGrpSpPr>
          <p:grpSpPr>
            <a:xfrm>
              <a:off x="4383839" y="1085635"/>
              <a:ext cx="7681595" cy="6222365"/>
              <a:chOff x="-3148239" y="1262166"/>
              <a:chExt cx="7681595" cy="6222365"/>
            </a:xfrm>
          </p:grpSpPr>
          <p:grpSp>
            <p:nvGrpSpPr>
              <p:cNvPr id="50" name="组合 49"/>
              <p:cNvGrpSpPr/>
              <p:nvPr/>
            </p:nvGrpSpPr>
            <p:grpSpPr>
              <a:xfrm>
                <a:off x="-3148239" y="1262166"/>
                <a:ext cx="4023995" cy="490855"/>
                <a:chOff x="-3215957" y="1838135"/>
                <a:chExt cx="4023995" cy="490855"/>
              </a:xfrm>
            </p:grpSpPr>
            <p:sp>
              <p:nvSpPr>
                <p:cNvPr id="54" name="矩形: 圆角 53"/>
                <p:cNvSpPr/>
                <p:nvPr/>
              </p:nvSpPr>
              <p:spPr>
                <a:xfrm>
                  <a:off x="-3090227" y="1838135"/>
                  <a:ext cx="3726180" cy="490855"/>
                </a:xfrm>
                <a:prstGeom prst="roundRect">
                  <a:avLst>
                    <a:gd name="adj" fmla="val 50000"/>
                  </a:avLst>
                </a:prstGeom>
                <a:solidFill>
                  <a:srgbClr val="9E3537"/>
                </a:solidFill>
                <a:ln>
                  <a:noFill/>
                </a:ln>
                <a:effectLst>
                  <a:outerShdw blurRad="190500" dist="190500" dir="5400000" algn="t" rotWithShape="0">
                    <a:srgbClr val="9E3537">
                      <a:alpha val="1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n-US">
                      <a:solidFill>
                        <a:schemeClr val="lt1"/>
                      </a:solidFill>
                    </a:defRP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dirty="0">
                    <a:solidFill>
                      <a:schemeClr val="tx1"/>
                    </a:solidFill>
                    <a:latin typeface="思源宋体 CN Heavy" panose="02020900000000000000" pitchFamily="18" charset="-122"/>
                    <a:ea typeface="思源宋体 CN Heavy" panose="02020900000000000000" pitchFamily="18" charset="-122"/>
                  </a:endParaRPr>
                </a:p>
              </p:txBody>
            </p:sp>
            <p:sp>
              <p:nvSpPr>
                <p:cNvPr id="57" name="文本框 26"/>
                <p:cNvSpPr txBox="1"/>
                <p:nvPr/>
              </p:nvSpPr>
              <p:spPr>
                <a:xfrm>
                  <a:off x="-3215957" y="1930210"/>
                  <a:ext cx="4023995" cy="398780"/>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zh-CN" altLang="en-US" sz="2000" spc="0" dirty="0">
                      <a:solidFill>
                        <a:schemeClr val="bg1"/>
                      </a:solidFill>
                      <a:latin typeface="思源宋体 CN Heavy" panose="02020900000000000000" pitchFamily="18" charset="-122"/>
                      <a:ea typeface="思源宋体 CN Heavy" panose="02020900000000000000" pitchFamily="18" charset="-122"/>
                    </a:rPr>
                    <a:t>全失能老人穿脱袜子</a:t>
                  </a:r>
                  <a:endParaRPr lang="zh-CN" altLang="en-US" sz="2000" spc="0" dirty="0">
                    <a:solidFill>
                      <a:schemeClr val="bg1"/>
                    </a:solidFill>
                    <a:latin typeface="思源宋体 CN Heavy" panose="02020900000000000000" pitchFamily="18" charset="-122"/>
                    <a:ea typeface="思源宋体 CN Heavy" panose="02020900000000000000" pitchFamily="18" charset="-122"/>
                  </a:endParaRPr>
                </a:p>
              </p:txBody>
            </p:sp>
          </p:grpSp>
          <p:sp>
            <p:nvSpPr>
              <p:cNvPr id="51" name="文本框 50"/>
              <p:cNvSpPr txBox="1"/>
              <p:nvPr/>
            </p:nvSpPr>
            <p:spPr>
              <a:xfrm>
                <a:off x="1817608" y="1450156"/>
                <a:ext cx="1097280" cy="460375"/>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400" dirty="0">
                    <a:solidFill>
                      <a:srgbClr val="9E3537"/>
                    </a:solidFill>
                    <a:latin typeface="思源宋体 CN Heavy" panose="02020900000000000000" pitchFamily="18" charset="-122"/>
                    <a:ea typeface="思源宋体 CN Heavy" panose="02020900000000000000" pitchFamily="18" charset="-122"/>
                  </a:rPr>
                  <a:t>脱袜子</a:t>
                </a:r>
                <a:endParaRPr lang="zh-CN" altLang="en-US" sz="2400" dirty="0">
                  <a:solidFill>
                    <a:srgbClr val="9E3537"/>
                  </a:solidFill>
                  <a:latin typeface="思源宋体 CN Heavy" panose="02020900000000000000" pitchFamily="18" charset="-122"/>
                  <a:ea typeface="思源宋体 CN Heavy" panose="02020900000000000000" pitchFamily="18" charset="-122"/>
                </a:endParaRPr>
              </a:p>
            </p:txBody>
          </p:sp>
          <p:sp>
            <p:nvSpPr>
              <p:cNvPr id="53" name="文本框 52"/>
              <p:cNvSpPr txBox="1"/>
              <p:nvPr/>
            </p:nvSpPr>
            <p:spPr>
              <a:xfrm>
                <a:off x="456656" y="2466761"/>
                <a:ext cx="4076700" cy="5017770"/>
              </a:xfrm>
              <a:prstGeom prst="rect">
                <a:avLst/>
              </a:prstGeom>
              <a:noFill/>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50000"/>
                  </a:lnSpc>
                </a:pPr>
                <a:r>
                  <a:rPr lang="en-US"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①</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协助者帮助老年人从脚踝处开始，将袜子向下卷至完全脱下，避免用力过猛导致老年人不适。</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gn="l">
                  <a:lnSpc>
                    <a:spcPct val="150000"/>
                  </a:lnSpc>
                </a:pPr>
                <a:r>
                  <a:rPr lang="en-US"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②</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重复上述步骤脱下另一只袜子。</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gn="l">
                  <a:lnSpc>
                    <a:spcPct val="150000"/>
                  </a:lnSpc>
                </a:pP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p:txBody>
          </p:sp>
        </p:grpSp>
      </p:grpSp>
      <p:grpSp>
        <p:nvGrpSpPr>
          <p:cNvPr id="60" name="组合 59"/>
          <p:cNvGrpSpPr/>
          <p:nvPr/>
        </p:nvGrpSpPr>
        <p:grpSpPr>
          <a:xfrm>
            <a:off x="407533" y="562624"/>
            <a:ext cx="4750651" cy="576000"/>
            <a:chOff x="349477" y="620680"/>
            <a:chExt cx="4750651" cy="576000"/>
          </a:xfrm>
        </p:grpSpPr>
        <p:sp>
          <p:nvSpPr>
            <p:cNvPr id="61" name="矩形: 圆角 60"/>
            <p:cNvSpPr>
              <a:spLocks noChangeAspect="1"/>
            </p:cNvSpPr>
            <p:nvPr/>
          </p:nvSpPr>
          <p:spPr>
            <a:xfrm>
              <a:off x="349477" y="620680"/>
              <a:ext cx="576000" cy="576000"/>
            </a:xfrm>
            <a:prstGeom prst="roundRect">
              <a:avLst>
                <a:gd name="adj" fmla="val 50000"/>
              </a:avLst>
            </a:prstGeom>
            <a:solidFill>
              <a:srgbClr val="9E3537"/>
            </a:solidFill>
            <a:ln>
              <a:noFill/>
            </a:ln>
            <a:effectLst>
              <a:outerShdw blurRad="304800" dist="127000" dir="2700000" algn="ctr" rotWithShape="0">
                <a:srgbClr val="9E3537">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n-US">
                  <a:solidFill>
                    <a:schemeClr val="lt1"/>
                  </a:solidFill>
                </a:defRP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zh-CN" altLang="en-US" sz="2800" dirty="0">
                  <a:solidFill>
                    <a:schemeClr val="bg1"/>
                  </a:solidFill>
                  <a:latin typeface="思源宋体 CN Heavy" panose="02020900000000000000" pitchFamily="18" charset="-122"/>
                  <a:ea typeface="思源宋体 CN Heavy" panose="02020900000000000000" pitchFamily="18" charset="-122"/>
                </a:rPr>
                <a:t>四</a:t>
              </a:r>
              <a:endParaRPr lang="zh-CN" altLang="en-US" sz="2800" dirty="0">
                <a:solidFill>
                  <a:schemeClr val="bg1"/>
                </a:solidFill>
                <a:latin typeface="思源宋体 CN Heavy" panose="02020900000000000000" pitchFamily="18" charset="-122"/>
                <a:ea typeface="思源宋体 CN Heavy" panose="02020900000000000000" pitchFamily="18" charset="-122"/>
              </a:endParaRPr>
            </a:p>
          </p:txBody>
        </p:sp>
        <p:sp>
          <p:nvSpPr>
            <p:cNvPr id="62" name="矩形 61"/>
            <p:cNvSpPr/>
            <p:nvPr/>
          </p:nvSpPr>
          <p:spPr>
            <a:xfrm>
              <a:off x="1005648" y="647070"/>
              <a:ext cx="4094480" cy="521970"/>
            </a:xfrm>
            <a:prstGeom prst="rect">
              <a:avLst/>
            </a:prstGeom>
          </p:spPr>
          <p:txBody>
            <a:bodyPr wrap="non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zh-CN" altLang="en-US" sz="2800" dirty="0">
                  <a:solidFill>
                    <a:srgbClr val="417F54"/>
                  </a:solidFill>
                  <a:latin typeface="思源宋体 CN Heavy" panose="02020900000000000000" pitchFamily="18" charset="-122"/>
                  <a:ea typeface="思源宋体 CN Heavy" panose="02020900000000000000" pitchFamily="18" charset="-122"/>
                </a:rPr>
                <a:t>穿脱衣物训练的具体步骤</a:t>
              </a:r>
              <a:endParaRPr lang="zh-CN" altLang="en-US" sz="2800" dirty="0">
                <a:solidFill>
                  <a:srgbClr val="417F54"/>
                </a:solidFill>
                <a:latin typeface="思源宋体 CN Heavy" panose="02020900000000000000" pitchFamily="18" charset="-122"/>
                <a:ea typeface="思源宋体 CN Heavy" panose="02020900000000000000" pitchFamily="18" charset="-122"/>
              </a:endParaRPr>
            </a:p>
          </p:txBody>
        </p:sp>
      </p:gr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8" name="组合 57"/>
          <p:cNvGrpSpPr/>
          <p:nvPr/>
        </p:nvGrpSpPr>
        <p:grpSpPr>
          <a:xfrm>
            <a:off x="244964" y="1477521"/>
            <a:ext cx="11820470" cy="6222365"/>
            <a:chOff x="244964" y="1085635"/>
            <a:chExt cx="11820470" cy="6222365"/>
          </a:xfrm>
        </p:grpSpPr>
        <p:grpSp>
          <p:nvGrpSpPr>
            <p:cNvPr id="48" name="组合 47"/>
            <p:cNvGrpSpPr/>
            <p:nvPr/>
          </p:nvGrpSpPr>
          <p:grpSpPr>
            <a:xfrm>
              <a:off x="244964" y="1274895"/>
              <a:ext cx="4030345" cy="5818505"/>
              <a:chOff x="244964" y="1451426"/>
              <a:chExt cx="4030345" cy="5818505"/>
            </a:xfrm>
          </p:grpSpPr>
          <p:sp>
            <p:nvSpPr>
              <p:cNvPr id="9" name="文本框 8"/>
              <p:cNvSpPr txBox="1"/>
              <p:nvPr/>
            </p:nvSpPr>
            <p:spPr>
              <a:xfrm>
                <a:off x="1817608" y="1451426"/>
                <a:ext cx="1097280" cy="460375"/>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400" dirty="0">
                    <a:solidFill>
                      <a:srgbClr val="417F54"/>
                    </a:solidFill>
                    <a:latin typeface="思源宋体 CN Heavy" panose="02020900000000000000" pitchFamily="18" charset="-122"/>
                    <a:ea typeface="思源宋体 CN Heavy" panose="02020900000000000000" pitchFamily="18" charset="-122"/>
                  </a:rPr>
                  <a:t>穿袜子</a:t>
                </a:r>
                <a:endParaRPr lang="zh-CN" altLang="en-US" sz="2400" dirty="0">
                  <a:solidFill>
                    <a:srgbClr val="417F54"/>
                  </a:solidFill>
                  <a:latin typeface="思源宋体 CN Heavy" panose="02020900000000000000" pitchFamily="18" charset="-122"/>
                  <a:ea typeface="思源宋体 CN Heavy" panose="02020900000000000000" pitchFamily="18" charset="-122"/>
                </a:endParaRPr>
              </a:p>
            </p:txBody>
          </p:sp>
          <p:sp>
            <p:nvSpPr>
              <p:cNvPr id="11" name="文本框 10"/>
              <p:cNvSpPr txBox="1"/>
              <p:nvPr/>
            </p:nvSpPr>
            <p:spPr>
              <a:xfrm>
                <a:off x="244964" y="2466791"/>
                <a:ext cx="4030345" cy="4803140"/>
              </a:xfrm>
              <a:prstGeom prst="rect">
                <a:avLst/>
              </a:prstGeom>
              <a:noFill/>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50000"/>
                  </a:lnSpc>
                </a:pPr>
                <a:r>
                  <a:rPr lang="en-US"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①</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老年人先用健侧手帮助患侧脚抬起，放在健侧的膝盖上或椅子上。</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gn="l">
                  <a:lnSpc>
                    <a:spcPct val="150000"/>
                  </a:lnSpc>
                </a:pPr>
                <a:r>
                  <a:rPr lang="en-US"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②</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用健侧手将袜口张开。</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gn="l">
                  <a:lnSpc>
                    <a:spcPct val="150000"/>
                  </a:lnSpc>
                </a:pPr>
                <a:r>
                  <a:rPr lang="en-US"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③</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向前倾斜身体，把袜子套到患侧脚上，将袜口拉至脚踝以上，确保袜子穿戴整齐。</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gn="l">
                  <a:lnSpc>
                    <a:spcPct val="150000"/>
                  </a:lnSpc>
                </a:pPr>
                <a:r>
                  <a:rPr lang="en-US"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④</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然后，用同样的方法穿上健侧袜子。</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p:txBody>
          </p:sp>
        </p:grpSp>
        <p:grpSp>
          <p:nvGrpSpPr>
            <p:cNvPr id="47" name="组合 46"/>
            <p:cNvGrpSpPr/>
            <p:nvPr/>
          </p:nvGrpSpPr>
          <p:grpSpPr>
            <a:xfrm>
              <a:off x="4384166" y="1458940"/>
              <a:ext cx="3496241" cy="4180936"/>
              <a:chOff x="4302027" y="1255740"/>
              <a:chExt cx="3496241" cy="4180936"/>
            </a:xfrm>
          </p:grpSpPr>
          <p:sp>
            <p:nvSpPr>
              <p:cNvPr id="46" name="椭圆 45"/>
              <p:cNvSpPr/>
              <p:nvPr/>
            </p:nvSpPr>
            <p:spPr>
              <a:xfrm>
                <a:off x="4302027" y="1940435"/>
                <a:ext cx="3496241" cy="3496241"/>
              </a:xfrm>
              <a:prstGeom prst="ellipse">
                <a:avLst/>
              </a:prstGeom>
              <a:solidFill>
                <a:srgbClr val="7FC2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2" name="图片 21" descr="图标&#10;&#10;描述已自动生成"/>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648834" y="1255740"/>
                <a:ext cx="2802627" cy="4162992"/>
              </a:xfrm>
              <a:prstGeom prst="rect">
                <a:avLst/>
              </a:prstGeom>
            </p:spPr>
          </p:pic>
        </p:grpSp>
        <p:grpSp>
          <p:nvGrpSpPr>
            <p:cNvPr id="49" name="组合 48"/>
            <p:cNvGrpSpPr/>
            <p:nvPr/>
          </p:nvGrpSpPr>
          <p:grpSpPr>
            <a:xfrm>
              <a:off x="4383839" y="1085635"/>
              <a:ext cx="7681595" cy="6222365"/>
              <a:chOff x="-3148239" y="1262166"/>
              <a:chExt cx="7681595" cy="6222365"/>
            </a:xfrm>
          </p:grpSpPr>
          <p:grpSp>
            <p:nvGrpSpPr>
              <p:cNvPr id="50" name="组合 49"/>
              <p:cNvGrpSpPr/>
              <p:nvPr/>
            </p:nvGrpSpPr>
            <p:grpSpPr>
              <a:xfrm>
                <a:off x="-3148239" y="1262166"/>
                <a:ext cx="4023995" cy="490855"/>
                <a:chOff x="-3215957" y="1838135"/>
                <a:chExt cx="4023995" cy="490855"/>
              </a:xfrm>
            </p:grpSpPr>
            <p:sp>
              <p:nvSpPr>
                <p:cNvPr id="54" name="矩形: 圆角 53"/>
                <p:cNvSpPr/>
                <p:nvPr/>
              </p:nvSpPr>
              <p:spPr>
                <a:xfrm>
                  <a:off x="-3090227" y="1838135"/>
                  <a:ext cx="3726180" cy="490855"/>
                </a:xfrm>
                <a:prstGeom prst="roundRect">
                  <a:avLst>
                    <a:gd name="adj" fmla="val 50000"/>
                  </a:avLst>
                </a:prstGeom>
                <a:solidFill>
                  <a:srgbClr val="9E3537"/>
                </a:solidFill>
                <a:ln>
                  <a:noFill/>
                </a:ln>
                <a:effectLst>
                  <a:outerShdw blurRad="190500" dist="190500" dir="5400000" algn="t" rotWithShape="0">
                    <a:srgbClr val="9E3537">
                      <a:alpha val="1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n-US">
                      <a:solidFill>
                        <a:schemeClr val="lt1"/>
                      </a:solidFill>
                    </a:defRP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dirty="0">
                    <a:solidFill>
                      <a:schemeClr val="tx1"/>
                    </a:solidFill>
                    <a:latin typeface="思源宋体 CN Heavy" panose="02020900000000000000" pitchFamily="18" charset="-122"/>
                    <a:ea typeface="思源宋体 CN Heavy" panose="02020900000000000000" pitchFamily="18" charset="-122"/>
                  </a:endParaRPr>
                </a:p>
              </p:txBody>
            </p:sp>
            <p:sp>
              <p:nvSpPr>
                <p:cNvPr id="57" name="文本框 26"/>
                <p:cNvSpPr txBox="1"/>
                <p:nvPr/>
              </p:nvSpPr>
              <p:spPr>
                <a:xfrm>
                  <a:off x="-3215957" y="1930210"/>
                  <a:ext cx="4023995" cy="398780"/>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zh-CN" altLang="en-US" sz="2000" spc="0" dirty="0">
                      <a:solidFill>
                        <a:schemeClr val="bg1"/>
                      </a:solidFill>
                      <a:latin typeface="思源宋体 CN Heavy" panose="02020900000000000000" pitchFamily="18" charset="-122"/>
                      <a:ea typeface="思源宋体 CN Heavy" panose="02020900000000000000" pitchFamily="18" charset="-122"/>
                    </a:rPr>
                    <a:t>半失能老人穿脱袜子</a:t>
                  </a:r>
                  <a:endParaRPr lang="zh-CN" altLang="en-US" sz="2000" spc="0" dirty="0">
                    <a:solidFill>
                      <a:schemeClr val="bg1"/>
                    </a:solidFill>
                    <a:latin typeface="思源宋体 CN Heavy" panose="02020900000000000000" pitchFamily="18" charset="-122"/>
                    <a:ea typeface="思源宋体 CN Heavy" panose="02020900000000000000" pitchFamily="18" charset="-122"/>
                  </a:endParaRPr>
                </a:p>
              </p:txBody>
            </p:sp>
          </p:grpSp>
          <p:sp>
            <p:nvSpPr>
              <p:cNvPr id="51" name="文本框 50"/>
              <p:cNvSpPr txBox="1"/>
              <p:nvPr/>
            </p:nvSpPr>
            <p:spPr>
              <a:xfrm>
                <a:off x="1817608" y="1450156"/>
                <a:ext cx="1097280" cy="460375"/>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400" dirty="0">
                    <a:solidFill>
                      <a:srgbClr val="9E3537"/>
                    </a:solidFill>
                    <a:latin typeface="思源宋体 CN Heavy" panose="02020900000000000000" pitchFamily="18" charset="-122"/>
                    <a:ea typeface="思源宋体 CN Heavy" panose="02020900000000000000" pitchFamily="18" charset="-122"/>
                  </a:rPr>
                  <a:t>脱袜子</a:t>
                </a:r>
                <a:endParaRPr lang="zh-CN" altLang="en-US" sz="2400" dirty="0">
                  <a:solidFill>
                    <a:srgbClr val="9E3537"/>
                  </a:solidFill>
                  <a:latin typeface="思源宋体 CN Heavy" panose="02020900000000000000" pitchFamily="18" charset="-122"/>
                  <a:ea typeface="思源宋体 CN Heavy" panose="02020900000000000000" pitchFamily="18" charset="-122"/>
                </a:endParaRPr>
              </a:p>
            </p:txBody>
          </p:sp>
          <p:sp>
            <p:nvSpPr>
              <p:cNvPr id="53" name="文本框 52"/>
              <p:cNvSpPr txBox="1"/>
              <p:nvPr/>
            </p:nvSpPr>
            <p:spPr>
              <a:xfrm>
                <a:off x="456656" y="2466761"/>
                <a:ext cx="4076700" cy="5017770"/>
              </a:xfrm>
              <a:prstGeom prst="rect">
                <a:avLst/>
              </a:prstGeom>
              <a:noFill/>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50000"/>
                  </a:lnSpc>
                </a:pPr>
                <a:r>
                  <a:rPr lang="en-US"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①</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老年人用健侧手帮助患侧脚抬起，放在健侧的膝盖上或椅子上。</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gn="l">
                  <a:lnSpc>
                    <a:spcPct val="150000"/>
                  </a:lnSpc>
                </a:pPr>
                <a:r>
                  <a:rPr lang="en-US"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②</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用健侧手握住患侧袜口，轻轻向下拉至脚踝处。</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gn="l">
                  <a:lnSpc>
                    <a:spcPct val="150000"/>
                  </a:lnSpc>
                </a:pPr>
                <a:r>
                  <a:rPr lang="en-US"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③</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然后，用健侧手将袜子从患侧脚上脱下。</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gn="l">
                  <a:lnSpc>
                    <a:spcPct val="150000"/>
                  </a:lnSpc>
                </a:pPr>
                <a:r>
                  <a:rPr lang="en-US"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④</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重复以上步骤，脱下健侧袜子。</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p:txBody>
          </p:sp>
        </p:grpSp>
      </p:grpSp>
      <p:grpSp>
        <p:nvGrpSpPr>
          <p:cNvPr id="60" name="组合 59"/>
          <p:cNvGrpSpPr/>
          <p:nvPr/>
        </p:nvGrpSpPr>
        <p:grpSpPr>
          <a:xfrm>
            <a:off x="407533" y="562624"/>
            <a:ext cx="4750651" cy="576000"/>
            <a:chOff x="349477" y="620680"/>
            <a:chExt cx="4750651" cy="576000"/>
          </a:xfrm>
        </p:grpSpPr>
        <p:sp>
          <p:nvSpPr>
            <p:cNvPr id="61" name="矩形: 圆角 60"/>
            <p:cNvSpPr>
              <a:spLocks noChangeAspect="1"/>
            </p:cNvSpPr>
            <p:nvPr/>
          </p:nvSpPr>
          <p:spPr>
            <a:xfrm>
              <a:off x="349477" y="620680"/>
              <a:ext cx="576000" cy="576000"/>
            </a:xfrm>
            <a:prstGeom prst="roundRect">
              <a:avLst>
                <a:gd name="adj" fmla="val 50000"/>
              </a:avLst>
            </a:prstGeom>
            <a:solidFill>
              <a:srgbClr val="9E3537"/>
            </a:solidFill>
            <a:ln>
              <a:noFill/>
            </a:ln>
            <a:effectLst>
              <a:outerShdw blurRad="304800" dist="127000" dir="2700000" algn="ctr" rotWithShape="0">
                <a:srgbClr val="9E3537">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n-US">
                  <a:solidFill>
                    <a:schemeClr val="lt1"/>
                  </a:solidFill>
                </a:defRP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zh-CN" altLang="en-US" sz="2800" dirty="0">
                  <a:solidFill>
                    <a:schemeClr val="bg1"/>
                  </a:solidFill>
                  <a:latin typeface="思源宋体 CN Heavy" panose="02020900000000000000" pitchFamily="18" charset="-122"/>
                  <a:ea typeface="思源宋体 CN Heavy" panose="02020900000000000000" pitchFamily="18" charset="-122"/>
                </a:rPr>
                <a:t>四</a:t>
              </a:r>
              <a:endParaRPr lang="zh-CN" altLang="en-US" sz="2800" dirty="0">
                <a:solidFill>
                  <a:schemeClr val="bg1"/>
                </a:solidFill>
                <a:latin typeface="思源宋体 CN Heavy" panose="02020900000000000000" pitchFamily="18" charset="-122"/>
                <a:ea typeface="思源宋体 CN Heavy" panose="02020900000000000000" pitchFamily="18" charset="-122"/>
              </a:endParaRPr>
            </a:p>
          </p:txBody>
        </p:sp>
        <p:sp>
          <p:nvSpPr>
            <p:cNvPr id="62" name="矩形 61"/>
            <p:cNvSpPr/>
            <p:nvPr/>
          </p:nvSpPr>
          <p:spPr>
            <a:xfrm>
              <a:off x="1005648" y="647070"/>
              <a:ext cx="4094480" cy="521970"/>
            </a:xfrm>
            <a:prstGeom prst="rect">
              <a:avLst/>
            </a:prstGeom>
          </p:spPr>
          <p:txBody>
            <a:bodyPr wrap="non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zh-CN" altLang="en-US" sz="2800" dirty="0">
                  <a:solidFill>
                    <a:srgbClr val="417F54"/>
                  </a:solidFill>
                  <a:latin typeface="思源宋体 CN Heavy" panose="02020900000000000000" pitchFamily="18" charset="-122"/>
                  <a:ea typeface="思源宋体 CN Heavy" panose="02020900000000000000" pitchFamily="18" charset="-122"/>
                </a:rPr>
                <a:t>穿脱衣物训练的具体步骤</a:t>
              </a:r>
              <a:endParaRPr lang="zh-CN" altLang="en-US" sz="2800" dirty="0">
                <a:solidFill>
                  <a:srgbClr val="417F54"/>
                </a:solidFill>
                <a:latin typeface="思源宋体 CN Heavy" panose="02020900000000000000" pitchFamily="18" charset="-122"/>
                <a:ea typeface="思源宋体 CN Heavy" panose="02020900000000000000" pitchFamily="18" charset="-122"/>
              </a:endParaRPr>
            </a:p>
          </p:txBody>
        </p:sp>
      </p:gr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8" name="组合 57"/>
          <p:cNvGrpSpPr/>
          <p:nvPr/>
        </p:nvGrpSpPr>
        <p:grpSpPr>
          <a:xfrm>
            <a:off x="244964" y="1477521"/>
            <a:ext cx="11820470" cy="6222365"/>
            <a:chOff x="244964" y="1085635"/>
            <a:chExt cx="11820470" cy="6222365"/>
          </a:xfrm>
        </p:grpSpPr>
        <p:grpSp>
          <p:nvGrpSpPr>
            <p:cNvPr id="48" name="组合 47"/>
            <p:cNvGrpSpPr/>
            <p:nvPr/>
          </p:nvGrpSpPr>
          <p:grpSpPr>
            <a:xfrm>
              <a:off x="244964" y="1274895"/>
              <a:ext cx="4030345" cy="5818505"/>
              <a:chOff x="244964" y="1451426"/>
              <a:chExt cx="4030345" cy="5818505"/>
            </a:xfrm>
          </p:grpSpPr>
          <p:sp>
            <p:nvSpPr>
              <p:cNvPr id="9" name="文本框 8"/>
              <p:cNvSpPr txBox="1"/>
              <p:nvPr/>
            </p:nvSpPr>
            <p:spPr>
              <a:xfrm>
                <a:off x="1970008" y="1451426"/>
                <a:ext cx="792480" cy="460375"/>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400" dirty="0">
                    <a:solidFill>
                      <a:srgbClr val="417F54"/>
                    </a:solidFill>
                    <a:latin typeface="思源宋体 CN Heavy" panose="02020900000000000000" pitchFamily="18" charset="-122"/>
                    <a:ea typeface="思源宋体 CN Heavy" panose="02020900000000000000" pitchFamily="18" charset="-122"/>
                  </a:rPr>
                  <a:t>穿鞋</a:t>
                </a:r>
                <a:endParaRPr lang="zh-CN" altLang="en-US" sz="2400" dirty="0">
                  <a:solidFill>
                    <a:srgbClr val="417F54"/>
                  </a:solidFill>
                  <a:latin typeface="思源宋体 CN Heavy" panose="02020900000000000000" pitchFamily="18" charset="-122"/>
                  <a:ea typeface="思源宋体 CN Heavy" panose="02020900000000000000" pitchFamily="18" charset="-122"/>
                </a:endParaRPr>
              </a:p>
            </p:txBody>
          </p:sp>
          <p:sp>
            <p:nvSpPr>
              <p:cNvPr id="11" name="文本框 10"/>
              <p:cNvSpPr txBox="1"/>
              <p:nvPr/>
            </p:nvSpPr>
            <p:spPr>
              <a:xfrm>
                <a:off x="244964" y="2466791"/>
                <a:ext cx="4030345" cy="4803140"/>
              </a:xfrm>
              <a:prstGeom prst="rect">
                <a:avLst/>
              </a:prstGeom>
              <a:noFill/>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50000"/>
                  </a:lnSpc>
                </a:pPr>
                <a:r>
                  <a:rPr lang="en-US"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①</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协助者应将鞋子放在老年人的脚边。</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gn="l">
                  <a:lnSpc>
                    <a:spcPct val="150000"/>
                  </a:lnSpc>
                </a:pPr>
                <a:r>
                  <a:rPr lang="en-US"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②</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协助老年人将一只脚抬起并放入鞋内。</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gn="l">
                  <a:lnSpc>
                    <a:spcPct val="150000"/>
                  </a:lnSpc>
                </a:pPr>
                <a:r>
                  <a:rPr lang="en-US"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③</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整理鞋子使其完全贴合脚部。</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gn="l">
                  <a:lnSpc>
                    <a:spcPct val="150000"/>
                  </a:lnSpc>
                </a:pPr>
                <a:r>
                  <a:rPr lang="en-US"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④</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系上鞋带或扣上魔术贴。</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gn="l">
                  <a:lnSpc>
                    <a:spcPct val="150000"/>
                  </a:lnSpc>
                </a:pPr>
                <a:r>
                  <a:rPr lang="en-US"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⑤</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重复上述步骤，穿上另一只鞋子</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p:txBody>
          </p:sp>
        </p:grpSp>
        <p:grpSp>
          <p:nvGrpSpPr>
            <p:cNvPr id="47" name="组合 46"/>
            <p:cNvGrpSpPr/>
            <p:nvPr/>
          </p:nvGrpSpPr>
          <p:grpSpPr>
            <a:xfrm>
              <a:off x="4384166" y="1458940"/>
              <a:ext cx="3496241" cy="4180936"/>
              <a:chOff x="4302027" y="1255740"/>
              <a:chExt cx="3496241" cy="4180936"/>
            </a:xfrm>
          </p:grpSpPr>
          <p:sp>
            <p:nvSpPr>
              <p:cNvPr id="46" name="椭圆 45"/>
              <p:cNvSpPr/>
              <p:nvPr/>
            </p:nvSpPr>
            <p:spPr>
              <a:xfrm>
                <a:off x="4302027" y="1940435"/>
                <a:ext cx="3496241" cy="3496241"/>
              </a:xfrm>
              <a:prstGeom prst="ellipse">
                <a:avLst/>
              </a:prstGeom>
              <a:solidFill>
                <a:srgbClr val="7FC2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2" name="图片 21" descr="图标&#10;&#10;描述已自动生成"/>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648834" y="1255740"/>
                <a:ext cx="2802627" cy="4162992"/>
              </a:xfrm>
              <a:prstGeom prst="rect">
                <a:avLst/>
              </a:prstGeom>
            </p:spPr>
          </p:pic>
        </p:grpSp>
        <p:grpSp>
          <p:nvGrpSpPr>
            <p:cNvPr id="49" name="组合 48"/>
            <p:cNvGrpSpPr/>
            <p:nvPr/>
          </p:nvGrpSpPr>
          <p:grpSpPr>
            <a:xfrm>
              <a:off x="4383839" y="1085635"/>
              <a:ext cx="7681595" cy="6222365"/>
              <a:chOff x="-3148239" y="1262166"/>
              <a:chExt cx="7681595" cy="6222365"/>
            </a:xfrm>
          </p:grpSpPr>
          <p:grpSp>
            <p:nvGrpSpPr>
              <p:cNvPr id="50" name="组合 49"/>
              <p:cNvGrpSpPr/>
              <p:nvPr/>
            </p:nvGrpSpPr>
            <p:grpSpPr>
              <a:xfrm>
                <a:off x="-3148239" y="1262166"/>
                <a:ext cx="4023995" cy="490855"/>
                <a:chOff x="-3215957" y="1838135"/>
                <a:chExt cx="4023995" cy="490855"/>
              </a:xfrm>
            </p:grpSpPr>
            <p:sp>
              <p:nvSpPr>
                <p:cNvPr id="54" name="矩形: 圆角 53"/>
                <p:cNvSpPr/>
                <p:nvPr/>
              </p:nvSpPr>
              <p:spPr>
                <a:xfrm>
                  <a:off x="-3090227" y="1838135"/>
                  <a:ext cx="3726180" cy="490855"/>
                </a:xfrm>
                <a:prstGeom prst="roundRect">
                  <a:avLst>
                    <a:gd name="adj" fmla="val 50000"/>
                  </a:avLst>
                </a:prstGeom>
                <a:solidFill>
                  <a:srgbClr val="9E3537"/>
                </a:solidFill>
                <a:ln>
                  <a:noFill/>
                </a:ln>
                <a:effectLst>
                  <a:outerShdw blurRad="190500" dist="190500" dir="5400000" algn="t" rotWithShape="0">
                    <a:srgbClr val="9E3537">
                      <a:alpha val="1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n-US">
                      <a:solidFill>
                        <a:schemeClr val="lt1"/>
                      </a:solidFill>
                    </a:defRP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dirty="0">
                    <a:solidFill>
                      <a:schemeClr val="tx1"/>
                    </a:solidFill>
                    <a:latin typeface="思源宋体 CN Heavy" panose="02020900000000000000" pitchFamily="18" charset="-122"/>
                    <a:ea typeface="思源宋体 CN Heavy" panose="02020900000000000000" pitchFamily="18" charset="-122"/>
                  </a:endParaRPr>
                </a:p>
              </p:txBody>
            </p:sp>
            <p:sp>
              <p:nvSpPr>
                <p:cNvPr id="57" name="文本框 26"/>
                <p:cNvSpPr txBox="1"/>
                <p:nvPr/>
              </p:nvSpPr>
              <p:spPr>
                <a:xfrm>
                  <a:off x="-3215957" y="1930210"/>
                  <a:ext cx="4023995" cy="398780"/>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zh-CN" altLang="en-US" sz="2000" spc="0" dirty="0">
                      <a:solidFill>
                        <a:schemeClr val="bg1"/>
                      </a:solidFill>
                      <a:latin typeface="思源宋体 CN Heavy" panose="02020900000000000000" pitchFamily="18" charset="-122"/>
                      <a:ea typeface="思源宋体 CN Heavy" panose="02020900000000000000" pitchFamily="18" charset="-122"/>
                    </a:rPr>
                    <a:t>全失能老人穿脱鞋子</a:t>
                  </a:r>
                  <a:endParaRPr lang="zh-CN" altLang="en-US" sz="2000" spc="0" dirty="0">
                    <a:solidFill>
                      <a:schemeClr val="bg1"/>
                    </a:solidFill>
                    <a:latin typeface="思源宋体 CN Heavy" panose="02020900000000000000" pitchFamily="18" charset="-122"/>
                    <a:ea typeface="思源宋体 CN Heavy" panose="02020900000000000000" pitchFamily="18" charset="-122"/>
                  </a:endParaRPr>
                </a:p>
              </p:txBody>
            </p:sp>
          </p:grpSp>
          <p:sp>
            <p:nvSpPr>
              <p:cNvPr id="51" name="文本框 50"/>
              <p:cNvSpPr txBox="1"/>
              <p:nvPr/>
            </p:nvSpPr>
            <p:spPr>
              <a:xfrm>
                <a:off x="1970008" y="1450156"/>
                <a:ext cx="792480" cy="460375"/>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400" dirty="0">
                    <a:solidFill>
                      <a:srgbClr val="9E3537"/>
                    </a:solidFill>
                    <a:latin typeface="思源宋体 CN Heavy" panose="02020900000000000000" pitchFamily="18" charset="-122"/>
                    <a:ea typeface="思源宋体 CN Heavy" panose="02020900000000000000" pitchFamily="18" charset="-122"/>
                  </a:rPr>
                  <a:t>脱鞋</a:t>
                </a:r>
                <a:endParaRPr lang="zh-CN" altLang="en-US" sz="2400" dirty="0">
                  <a:solidFill>
                    <a:srgbClr val="9E3537"/>
                  </a:solidFill>
                  <a:latin typeface="思源宋体 CN Heavy" panose="02020900000000000000" pitchFamily="18" charset="-122"/>
                  <a:ea typeface="思源宋体 CN Heavy" panose="02020900000000000000" pitchFamily="18" charset="-122"/>
                </a:endParaRPr>
              </a:p>
            </p:txBody>
          </p:sp>
          <p:sp>
            <p:nvSpPr>
              <p:cNvPr id="53" name="文本框 52"/>
              <p:cNvSpPr txBox="1"/>
              <p:nvPr/>
            </p:nvSpPr>
            <p:spPr>
              <a:xfrm>
                <a:off x="456656" y="2466761"/>
                <a:ext cx="4076700" cy="5017770"/>
              </a:xfrm>
              <a:prstGeom prst="rect">
                <a:avLst/>
              </a:prstGeom>
              <a:noFill/>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50000"/>
                  </a:lnSpc>
                </a:pPr>
                <a:r>
                  <a:rPr lang="en-US"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①</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对于有鞋带或魔术贴的鞋子，协助者应先协助老年人松开鞋带或拉开魔术贴。</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gn="l">
                  <a:lnSpc>
                    <a:spcPct val="150000"/>
                  </a:lnSpc>
                </a:pPr>
                <a:r>
                  <a:rPr lang="en-US"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②</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协助者用手握住一侧鞋跟，将鞋子从老年人的脚上轻轻脱下，避免用力过猛。</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gn="l">
                  <a:lnSpc>
                    <a:spcPct val="150000"/>
                  </a:lnSpc>
                </a:pPr>
                <a:r>
                  <a:rPr lang="en-US"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③</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重复上述步骤，脱下另一只鞋子。</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p:txBody>
          </p:sp>
        </p:grpSp>
      </p:grpSp>
      <p:grpSp>
        <p:nvGrpSpPr>
          <p:cNvPr id="60" name="组合 59"/>
          <p:cNvGrpSpPr/>
          <p:nvPr/>
        </p:nvGrpSpPr>
        <p:grpSpPr>
          <a:xfrm>
            <a:off x="407533" y="562624"/>
            <a:ext cx="4750651" cy="576000"/>
            <a:chOff x="349477" y="620680"/>
            <a:chExt cx="4750651" cy="576000"/>
          </a:xfrm>
        </p:grpSpPr>
        <p:sp>
          <p:nvSpPr>
            <p:cNvPr id="61" name="矩形: 圆角 60"/>
            <p:cNvSpPr>
              <a:spLocks noChangeAspect="1"/>
            </p:cNvSpPr>
            <p:nvPr/>
          </p:nvSpPr>
          <p:spPr>
            <a:xfrm>
              <a:off x="349477" y="620680"/>
              <a:ext cx="576000" cy="576000"/>
            </a:xfrm>
            <a:prstGeom prst="roundRect">
              <a:avLst>
                <a:gd name="adj" fmla="val 50000"/>
              </a:avLst>
            </a:prstGeom>
            <a:solidFill>
              <a:srgbClr val="9E3537"/>
            </a:solidFill>
            <a:ln>
              <a:noFill/>
            </a:ln>
            <a:effectLst>
              <a:outerShdw blurRad="304800" dist="127000" dir="2700000" algn="ctr" rotWithShape="0">
                <a:srgbClr val="9E3537">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n-US">
                  <a:solidFill>
                    <a:schemeClr val="lt1"/>
                  </a:solidFill>
                </a:defRP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zh-CN" altLang="en-US" sz="2800" dirty="0">
                  <a:solidFill>
                    <a:schemeClr val="bg1"/>
                  </a:solidFill>
                  <a:latin typeface="思源宋体 CN Heavy" panose="02020900000000000000" pitchFamily="18" charset="-122"/>
                  <a:ea typeface="思源宋体 CN Heavy" panose="02020900000000000000" pitchFamily="18" charset="-122"/>
                </a:rPr>
                <a:t>四</a:t>
              </a:r>
              <a:endParaRPr lang="zh-CN" altLang="en-US" sz="2800" dirty="0">
                <a:solidFill>
                  <a:schemeClr val="bg1"/>
                </a:solidFill>
                <a:latin typeface="思源宋体 CN Heavy" panose="02020900000000000000" pitchFamily="18" charset="-122"/>
                <a:ea typeface="思源宋体 CN Heavy" panose="02020900000000000000" pitchFamily="18" charset="-122"/>
              </a:endParaRPr>
            </a:p>
          </p:txBody>
        </p:sp>
        <p:sp>
          <p:nvSpPr>
            <p:cNvPr id="62" name="矩形 61"/>
            <p:cNvSpPr/>
            <p:nvPr/>
          </p:nvSpPr>
          <p:spPr>
            <a:xfrm>
              <a:off x="1005648" y="647070"/>
              <a:ext cx="4094480" cy="521970"/>
            </a:xfrm>
            <a:prstGeom prst="rect">
              <a:avLst/>
            </a:prstGeom>
          </p:spPr>
          <p:txBody>
            <a:bodyPr wrap="non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zh-CN" altLang="en-US" sz="2800" dirty="0">
                  <a:solidFill>
                    <a:srgbClr val="417F54"/>
                  </a:solidFill>
                  <a:latin typeface="思源宋体 CN Heavy" panose="02020900000000000000" pitchFamily="18" charset="-122"/>
                  <a:ea typeface="思源宋体 CN Heavy" panose="02020900000000000000" pitchFamily="18" charset="-122"/>
                </a:rPr>
                <a:t>穿脱衣物训练的具体步骤</a:t>
              </a:r>
              <a:endParaRPr lang="zh-CN" altLang="en-US" sz="2800" dirty="0">
                <a:solidFill>
                  <a:srgbClr val="417F54"/>
                </a:solidFill>
                <a:latin typeface="思源宋体 CN Heavy" panose="02020900000000000000" pitchFamily="18" charset="-122"/>
                <a:ea typeface="思源宋体 CN Heavy" panose="02020900000000000000" pitchFamily="18" charset="-122"/>
              </a:endParaRPr>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8" name="组合 57"/>
          <p:cNvGrpSpPr/>
          <p:nvPr/>
        </p:nvGrpSpPr>
        <p:grpSpPr>
          <a:xfrm>
            <a:off x="244964" y="1477521"/>
            <a:ext cx="11688390" cy="5822315"/>
            <a:chOff x="244964" y="1085635"/>
            <a:chExt cx="11688390" cy="5822315"/>
          </a:xfrm>
        </p:grpSpPr>
        <p:grpSp>
          <p:nvGrpSpPr>
            <p:cNvPr id="48" name="组合 47"/>
            <p:cNvGrpSpPr/>
            <p:nvPr/>
          </p:nvGrpSpPr>
          <p:grpSpPr>
            <a:xfrm>
              <a:off x="244964" y="1274895"/>
              <a:ext cx="4030345" cy="5418455"/>
              <a:chOff x="244964" y="1451426"/>
              <a:chExt cx="4030345" cy="5418455"/>
            </a:xfrm>
          </p:grpSpPr>
          <p:sp>
            <p:nvSpPr>
              <p:cNvPr id="9" name="文本框 8"/>
              <p:cNvSpPr txBox="1"/>
              <p:nvPr/>
            </p:nvSpPr>
            <p:spPr>
              <a:xfrm>
                <a:off x="1970008" y="1451426"/>
                <a:ext cx="792480" cy="460375"/>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400" dirty="0">
                    <a:solidFill>
                      <a:srgbClr val="417F54"/>
                    </a:solidFill>
                    <a:latin typeface="思源宋体 CN Heavy" panose="02020900000000000000" pitchFamily="18" charset="-122"/>
                    <a:ea typeface="思源宋体 CN Heavy" panose="02020900000000000000" pitchFamily="18" charset="-122"/>
                  </a:rPr>
                  <a:t>穿鞋</a:t>
                </a:r>
                <a:endParaRPr lang="zh-CN" altLang="en-US" sz="2400" dirty="0">
                  <a:solidFill>
                    <a:srgbClr val="417F54"/>
                  </a:solidFill>
                  <a:latin typeface="思源宋体 CN Heavy" panose="02020900000000000000" pitchFamily="18" charset="-122"/>
                  <a:ea typeface="思源宋体 CN Heavy" panose="02020900000000000000" pitchFamily="18" charset="-122"/>
                </a:endParaRPr>
              </a:p>
            </p:txBody>
          </p:sp>
          <p:sp>
            <p:nvSpPr>
              <p:cNvPr id="11" name="文本框 10"/>
              <p:cNvSpPr txBox="1"/>
              <p:nvPr/>
            </p:nvSpPr>
            <p:spPr>
              <a:xfrm>
                <a:off x="244964" y="2066741"/>
                <a:ext cx="4030345" cy="4803140"/>
              </a:xfrm>
              <a:prstGeom prst="rect">
                <a:avLst/>
              </a:prstGeom>
              <a:noFill/>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50000"/>
                  </a:lnSpc>
                </a:pPr>
                <a:r>
                  <a:rPr lang="en-US"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①</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老年人取坐位，将健侧腿放在身体正中，将患侧腿提起交叉放到健侧腿上。</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gn="l">
                  <a:lnSpc>
                    <a:spcPct val="150000"/>
                  </a:lnSpc>
                </a:pPr>
                <a:r>
                  <a:rPr lang="en-US"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②</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用健侧手打开鞋面部分（如鞋舌或鞋口），将患侧脚穿进鞋里，确保脚趾完全进入鞋内，特别要当心小趾。</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gn="l">
                  <a:lnSpc>
                    <a:spcPct val="150000"/>
                  </a:lnSpc>
                </a:pPr>
                <a:r>
                  <a:rPr lang="en-US"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③</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用健侧手指钩上鞋跟，确保鞋子后跟贴合脚部。</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gn="l">
                  <a:lnSpc>
                    <a:spcPct val="150000"/>
                  </a:lnSpc>
                </a:pPr>
                <a:r>
                  <a:rPr lang="en-US"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④</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如果鞋子有鞋带或魔术贴，用健侧手系上鞋带或扣上魔术贴。</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gn="l">
                  <a:lnSpc>
                    <a:spcPct val="150000"/>
                  </a:lnSpc>
                </a:pPr>
                <a:r>
                  <a:rPr lang="en-US"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⑤</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最后，放下交叉的患侧腿，确保鞋子穿戴整齐且舒适。</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gn="l">
                  <a:lnSpc>
                    <a:spcPct val="150000"/>
                  </a:lnSpc>
                </a:pPr>
                <a:r>
                  <a:rPr lang="en-US"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⑥</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重复上述步骤，穿上健侧鞋子。</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p:txBody>
          </p:sp>
        </p:grpSp>
        <p:grpSp>
          <p:nvGrpSpPr>
            <p:cNvPr id="47" name="组合 46"/>
            <p:cNvGrpSpPr/>
            <p:nvPr/>
          </p:nvGrpSpPr>
          <p:grpSpPr>
            <a:xfrm>
              <a:off x="4384166" y="1458940"/>
              <a:ext cx="3496241" cy="4180936"/>
              <a:chOff x="4302027" y="1255740"/>
              <a:chExt cx="3496241" cy="4180936"/>
            </a:xfrm>
          </p:grpSpPr>
          <p:sp>
            <p:nvSpPr>
              <p:cNvPr id="46" name="椭圆 45"/>
              <p:cNvSpPr/>
              <p:nvPr/>
            </p:nvSpPr>
            <p:spPr>
              <a:xfrm>
                <a:off x="4302027" y="1940435"/>
                <a:ext cx="3496241" cy="3496241"/>
              </a:xfrm>
              <a:prstGeom prst="ellipse">
                <a:avLst/>
              </a:prstGeom>
              <a:solidFill>
                <a:srgbClr val="7FC2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2" name="图片 21" descr="图标&#10;&#10;描述已自动生成"/>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648834" y="1255740"/>
                <a:ext cx="2802627" cy="4162992"/>
              </a:xfrm>
              <a:prstGeom prst="rect">
                <a:avLst/>
              </a:prstGeom>
            </p:spPr>
          </p:pic>
        </p:grpSp>
        <p:grpSp>
          <p:nvGrpSpPr>
            <p:cNvPr id="49" name="组合 48"/>
            <p:cNvGrpSpPr/>
            <p:nvPr/>
          </p:nvGrpSpPr>
          <p:grpSpPr>
            <a:xfrm>
              <a:off x="4383839" y="1085635"/>
              <a:ext cx="7549515" cy="5822315"/>
              <a:chOff x="-3148239" y="1262166"/>
              <a:chExt cx="7549515" cy="5822315"/>
            </a:xfrm>
          </p:grpSpPr>
          <p:grpSp>
            <p:nvGrpSpPr>
              <p:cNvPr id="50" name="组合 49"/>
              <p:cNvGrpSpPr/>
              <p:nvPr/>
            </p:nvGrpSpPr>
            <p:grpSpPr>
              <a:xfrm>
                <a:off x="-3148239" y="1262166"/>
                <a:ext cx="4023995" cy="490855"/>
                <a:chOff x="-3215957" y="1838135"/>
                <a:chExt cx="4023995" cy="490855"/>
              </a:xfrm>
            </p:grpSpPr>
            <p:sp>
              <p:nvSpPr>
                <p:cNvPr id="54" name="矩形: 圆角 53"/>
                <p:cNvSpPr/>
                <p:nvPr/>
              </p:nvSpPr>
              <p:spPr>
                <a:xfrm>
                  <a:off x="-3090227" y="1838135"/>
                  <a:ext cx="3726180" cy="490855"/>
                </a:xfrm>
                <a:prstGeom prst="roundRect">
                  <a:avLst>
                    <a:gd name="adj" fmla="val 50000"/>
                  </a:avLst>
                </a:prstGeom>
                <a:solidFill>
                  <a:srgbClr val="9E3537"/>
                </a:solidFill>
                <a:ln>
                  <a:noFill/>
                </a:ln>
                <a:effectLst>
                  <a:outerShdw blurRad="190500" dist="190500" dir="5400000" algn="t" rotWithShape="0">
                    <a:srgbClr val="9E3537">
                      <a:alpha val="1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n-US">
                      <a:solidFill>
                        <a:schemeClr val="lt1"/>
                      </a:solidFill>
                    </a:defRP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dirty="0">
                    <a:solidFill>
                      <a:schemeClr val="tx1"/>
                    </a:solidFill>
                    <a:latin typeface="思源宋体 CN Heavy" panose="02020900000000000000" pitchFamily="18" charset="-122"/>
                    <a:ea typeface="思源宋体 CN Heavy" panose="02020900000000000000" pitchFamily="18" charset="-122"/>
                  </a:endParaRPr>
                </a:p>
              </p:txBody>
            </p:sp>
            <p:sp>
              <p:nvSpPr>
                <p:cNvPr id="57" name="文本框 26"/>
                <p:cNvSpPr txBox="1"/>
                <p:nvPr/>
              </p:nvSpPr>
              <p:spPr>
                <a:xfrm>
                  <a:off x="-3215957" y="1930210"/>
                  <a:ext cx="4023995" cy="398780"/>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zh-CN" altLang="en-US" sz="2000" spc="0" dirty="0">
                      <a:solidFill>
                        <a:schemeClr val="bg1"/>
                      </a:solidFill>
                      <a:latin typeface="思源宋体 CN Heavy" panose="02020900000000000000" pitchFamily="18" charset="-122"/>
                      <a:ea typeface="思源宋体 CN Heavy" panose="02020900000000000000" pitchFamily="18" charset="-122"/>
                    </a:rPr>
                    <a:t>半失能老人穿脱鞋子</a:t>
                  </a:r>
                  <a:endParaRPr lang="zh-CN" altLang="en-US" sz="2000" spc="0" dirty="0">
                    <a:solidFill>
                      <a:schemeClr val="bg1"/>
                    </a:solidFill>
                    <a:latin typeface="思源宋体 CN Heavy" panose="02020900000000000000" pitchFamily="18" charset="-122"/>
                    <a:ea typeface="思源宋体 CN Heavy" panose="02020900000000000000" pitchFamily="18" charset="-122"/>
                  </a:endParaRPr>
                </a:p>
              </p:txBody>
            </p:sp>
          </p:grpSp>
          <p:sp>
            <p:nvSpPr>
              <p:cNvPr id="51" name="文本框 50"/>
              <p:cNvSpPr txBox="1"/>
              <p:nvPr/>
            </p:nvSpPr>
            <p:spPr>
              <a:xfrm>
                <a:off x="1970008" y="1450156"/>
                <a:ext cx="792480" cy="460375"/>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400" dirty="0">
                    <a:solidFill>
                      <a:srgbClr val="9E3537"/>
                    </a:solidFill>
                    <a:latin typeface="思源宋体 CN Heavy" panose="02020900000000000000" pitchFamily="18" charset="-122"/>
                    <a:ea typeface="思源宋体 CN Heavy" panose="02020900000000000000" pitchFamily="18" charset="-122"/>
                  </a:rPr>
                  <a:t>脱鞋</a:t>
                </a:r>
                <a:endParaRPr lang="zh-CN" altLang="en-US" sz="2400" dirty="0">
                  <a:solidFill>
                    <a:srgbClr val="9E3537"/>
                  </a:solidFill>
                  <a:latin typeface="思源宋体 CN Heavy" panose="02020900000000000000" pitchFamily="18" charset="-122"/>
                  <a:ea typeface="思源宋体 CN Heavy" panose="02020900000000000000" pitchFamily="18" charset="-122"/>
                </a:endParaRPr>
              </a:p>
            </p:txBody>
          </p:sp>
          <p:sp>
            <p:nvSpPr>
              <p:cNvPr id="53" name="文本框 52"/>
              <p:cNvSpPr txBox="1"/>
              <p:nvPr/>
            </p:nvSpPr>
            <p:spPr>
              <a:xfrm>
                <a:off x="583021" y="2066711"/>
                <a:ext cx="3818255" cy="5017770"/>
              </a:xfrm>
              <a:prstGeom prst="rect">
                <a:avLst/>
              </a:prstGeom>
              <a:noFill/>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50000"/>
                  </a:lnSpc>
                </a:pPr>
                <a:r>
                  <a:rPr lang="en-US"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①</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老年人用健侧手帮助将患侧腿交叉于健侧腿上，或者用健侧足蹬掉患侧足鞋跟。</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gn="l">
                  <a:lnSpc>
                    <a:spcPct val="150000"/>
                  </a:lnSpc>
                </a:pPr>
                <a:r>
                  <a:rPr lang="en-US"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②</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如果鞋子有鞋带或魔术贴，用健侧手解开鞋带或拉开魔术贴。</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gn="l">
                  <a:lnSpc>
                    <a:spcPct val="150000"/>
                  </a:lnSpc>
                </a:pPr>
                <a:r>
                  <a:rPr lang="en-US"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③</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用健侧手将鞋子从患侧脚上脱下。</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gn="l">
                  <a:lnSpc>
                    <a:spcPct val="150000"/>
                  </a:lnSpc>
                </a:pPr>
                <a:r>
                  <a:rPr lang="en-US"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④</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重复上述步骤，将健侧鞋脱下。</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p:txBody>
          </p:sp>
        </p:grpSp>
      </p:grpSp>
      <p:grpSp>
        <p:nvGrpSpPr>
          <p:cNvPr id="60" name="组合 59"/>
          <p:cNvGrpSpPr/>
          <p:nvPr/>
        </p:nvGrpSpPr>
        <p:grpSpPr>
          <a:xfrm>
            <a:off x="407533" y="562624"/>
            <a:ext cx="4750651" cy="576000"/>
            <a:chOff x="349477" y="620680"/>
            <a:chExt cx="4750651" cy="576000"/>
          </a:xfrm>
        </p:grpSpPr>
        <p:sp>
          <p:nvSpPr>
            <p:cNvPr id="61" name="矩形: 圆角 60"/>
            <p:cNvSpPr>
              <a:spLocks noChangeAspect="1"/>
            </p:cNvSpPr>
            <p:nvPr/>
          </p:nvSpPr>
          <p:spPr>
            <a:xfrm>
              <a:off x="349477" y="620680"/>
              <a:ext cx="576000" cy="576000"/>
            </a:xfrm>
            <a:prstGeom prst="roundRect">
              <a:avLst>
                <a:gd name="adj" fmla="val 50000"/>
              </a:avLst>
            </a:prstGeom>
            <a:solidFill>
              <a:srgbClr val="9E3537"/>
            </a:solidFill>
            <a:ln>
              <a:noFill/>
            </a:ln>
            <a:effectLst>
              <a:outerShdw blurRad="304800" dist="127000" dir="2700000" algn="ctr" rotWithShape="0">
                <a:srgbClr val="9E3537">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n-US">
                  <a:solidFill>
                    <a:schemeClr val="lt1"/>
                  </a:solidFill>
                </a:defRP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zh-CN" altLang="en-US" sz="2800" dirty="0">
                  <a:solidFill>
                    <a:schemeClr val="bg1"/>
                  </a:solidFill>
                  <a:latin typeface="思源宋体 CN Heavy" panose="02020900000000000000" pitchFamily="18" charset="-122"/>
                  <a:ea typeface="思源宋体 CN Heavy" panose="02020900000000000000" pitchFamily="18" charset="-122"/>
                </a:rPr>
                <a:t>四</a:t>
              </a:r>
              <a:endParaRPr lang="zh-CN" altLang="en-US" sz="2800" dirty="0">
                <a:solidFill>
                  <a:schemeClr val="bg1"/>
                </a:solidFill>
                <a:latin typeface="思源宋体 CN Heavy" panose="02020900000000000000" pitchFamily="18" charset="-122"/>
                <a:ea typeface="思源宋体 CN Heavy" panose="02020900000000000000" pitchFamily="18" charset="-122"/>
              </a:endParaRPr>
            </a:p>
          </p:txBody>
        </p:sp>
        <p:sp>
          <p:nvSpPr>
            <p:cNvPr id="62" name="矩形 61"/>
            <p:cNvSpPr/>
            <p:nvPr/>
          </p:nvSpPr>
          <p:spPr>
            <a:xfrm>
              <a:off x="1005648" y="647070"/>
              <a:ext cx="4094480" cy="521970"/>
            </a:xfrm>
            <a:prstGeom prst="rect">
              <a:avLst/>
            </a:prstGeom>
          </p:spPr>
          <p:txBody>
            <a:bodyPr wrap="non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zh-CN" altLang="en-US" sz="2800" dirty="0">
                  <a:solidFill>
                    <a:srgbClr val="417F54"/>
                  </a:solidFill>
                  <a:latin typeface="思源宋体 CN Heavy" panose="02020900000000000000" pitchFamily="18" charset="-122"/>
                  <a:ea typeface="思源宋体 CN Heavy" panose="02020900000000000000" pitchFamily="18" charset="-122"/>
                </a:rPr>
                <a:t>穿脱衣物训练的具体步骤</a:t>
              </a:r>
              <a:endParaRPr lang="zh-CN" altLang="en-US" sz="2800" dirty="0">
                <a:solidFill>
                  <a:srgbClr val="417F54"/>
                </a:solidFill>
                <a:latin typeface="思源宋体 CN Heavy" panose="02020900000000000000" pitchFamily="18" charset="-122"/>
                <a:ea typeface="思源宋体 CN Heavy" panose="02020900000000000000" pitchFamily="18" charset="-122"/>
              </a:endParaRPr>
            </a:p>
          </p:txBody>
        </p:sp>
      </p:gr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组合 27"/>
          <p:cNvGrpSpPr/>
          <p:nvPr>
            <p:custDataLst>
              <p:tags r:id="rId1"/>
            </p:custDataLst>
          </p:nvPr>
        </p:nvGrpSpPr>
        <p:grpSpPr>
          <a:xfrm>
            <a:off x="678180" y="1795780"/>
            <a:ext cx="6299835" cy="2648585"/>
            <a:chOff x="677865" y="1534770"/>
            <a:chExt cx="6300000" cy="4281665"/>
          </a:xfrm>
        </p:grpSpPr>
        <p:grpSp>
          <p:nvGrpSpPr>
            <p:cNvPr id="6" name="组合 5"/>
            <p:cNvGrpSpPr/>
            <p:nvPr/>
          </p:nvGrpSpPr>
          <p:grpSpPr>
            <a:xfrm>
              <a:off x="677865" y="1534770"/>
              <a:ext cx="6300000" cy="1163955"/>
              <a:chOff x="495049" y="1752601"/>
              <a:chExt cx="6300000" cy="1163955"/>
            </a:xfrm>
          </p:grpSpPr>
          <p:sp>
            <p:nvSpPr>
              <p:cNvPr id="17" name="矩形: 圆角 16"/>
              <p:cNvSpPr/>
              <p:nvPr>
                <p:custDataLst>
                  <p:tags r:id="rId2"/>
                </p:custDataLst>
              </p:nvPr>
            </p:nvSpPr>
            <p:spPr>
              <a:xfrm>
                <a:off x="495049" y="1752601"/>
                <a:ext cx="6300000" cy="1163955"/>
              </a:xfrm>
              <a:prstGeom prst="roundRect">
                <a:avLst>
                  <a:gd name="adj" fmla="val 11900"/>
                </a:avLst>
              </a:prstGeom>
              <a:solidFill>
                <a:schemeClr val="bg1"/>
              </a:solidFill>
              <a:ln>
                <a:solidFill>
                  <a:srgbClr val="417F54">
                    <a:alpha val="10000"/>
                  </a:srgbClr>
                </a:solidFill>
              </a:ln>
              <a:effectLst>
                <a:outerShdw blurRad="177800" dist="127000" dir="2700000" algn="ctr" rotWithShape="0">
                  <a:srgbClr val="417F54">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Sans Normal" panose="00000500000000000000" pitchFamily="2" charset="-122"/>
                  <a:ea typeface="MiSans Normal" panose="00000500000000000000" pitchFamily="2" charset="-122"/>
                </a:endParaRPr>
              </a:p>
            </p:txBody>
          </p:sp>
          <p:grpSp>
            <p:nvGrpSpPr>
              <p:cNvPr id="18" name="组合 17"/>
              <p:cNvGrpSpPr/>
              <p:nvPr/>
            </p:nvGrpSpPr>
            <p:grpSpPr>
              <a:xfrm>
                <a:off x="732719" y="1939225"/>
                <a:ext cx="5958840" cy="744236"/>
                <a:chOff x="6413500" y="1677437"/>
                <a:chExt cx="5958840" cy="744236"/>
              </a:xfrm>
            </p:grpSpPr>
            <p:sp>
              <p:nvSpPr>
                <p:cNvPr id="19" name="文本框 18"/>
                <p:cNvSpPr txBox="1"/>
                <p:nvPr>
                  <p:custDataLst>
                    <p:tags r:id="rId3"/>
                  </p:custDataLst>
                </p:nvPr>
              </p:nvSpPr>
              <p:spPr>
                <a:xfrm>
                  <a:off x="7153275" y="1677437"/>
                  <a:ext cx="5219065" cy="744236"/>
                </a:xfrm>
                <a:prstGeom prst="rect">
                  <a:avLst/>
                </a:prstGeom>
                <a:noFill/>
              </p:spPr>
              <p:txBody>
                <a:bodyPr wrap="square" rtlCol="0">
                  <a:spAutoFit/>
                </a:bodyPr>
                <a:lstStyle/>
                <a:p>
                  <a:pPr>
                    <a:lnSpc>
                      <a:spcPct val="150000"/>
                    </a:lnSpc>
                  </a:pPr>
                  <a:r>
                    <a:rPr kumimoji="0" lang="zh-CN" altLang="en-US" sz="1600" b="0" i="0" u="none" strike="noStrike" kern="1200" cap="none" spc="120" normalizeH="0" baseline="0" noProof="0" dirty="0">
                      <a:ln>
                        <a:noFill/>
                      </a:ln>
                      <a:solidFill>
                        <a:schemeClr val="tx1">
                          <a:lumMod val="65000"/>
                          <a:lumOff val="35000"/>
                        </a:schemeClr>
                      </a:solidFill>
                      <a:effectLst/>
                      <a:uLnTx/>
                      <a:uFillTx/>
                      <a:latin typeface="MiSans Normal" panose="00000500000000000000" pitchFamily="2" charset="-122"/>
                      <a:ea typeface="MiSans Normal" panose="00000500000000000000" pitchFamily="2" charset="-122"/>
                      <a:sym typeface="+mn-ea"/>
                    </a:rPr>
                    <a:t>安全第一</a:t>
                  </a:r>
                  <a:endParaRPr kumimoji="0" lang="zh-CN" altLang="en-US" sz="1600" b="0" i="0" u="none" strike="noStrike" kern="1200" cap="none" spc="120" normalizeH="0" baseline="0" noProof="0" dirty="0">
                    <a:ln>
                      <a:noFill/>
                    </a:ln>
                    <a:solidFill>
                      <a:schemeClr val="tx1">
                        <a:lumMod val="65000"/>
                        <a:lumOff val="35000"/>
                      </a:schemeClr>
                    </a:solidFill>
                    <a:effectLst/>
                    <a:uLnTx/>
                    <a:uFillTx/>
                    <a:latin typeface="MiSans Normal" panose="00000500000000000000" pitchFamily="2" charset="-122"/>
                    <a:ea typeface="MiSans Normal" panose="00000500000000000000" pitchFamily="2" charset="-122"/>
                    <a:sym typeface="+mn-ea"/>
                  </a:endParaRPr>
                </a:p>
              </p:txBody>
            </p:sp>
            <p:sp>
              <p:nvSpPr>
                <p:cNvPr id="20" name="椭圆 19"/>
                <p:cNvSpPr/>
                <p:nvPr>
                  <p:custDataLst>
                    <p:tags r:id="rId4"/>
                  </p:custDataLst>
                </p:nvPr>
              </p:nvSpPr>
              <p:spPr>
                <a:xfrm>
                  <a:off x="6413500" y="1728503"/>
                  <a:ext cx="688854" cy="688854"/>
                </a:xfrm>
                <a:prstGeom prst="ellipse">
                  <a:avLst/>
                </a:prstGeom>
                <a:solidFill>
                  <a:srgbClr val="417F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latin typeface="思源宋体 CN Heavy" panose="02020900000000000000" pitchFamily="18" charset="-122"/>
                      <a:ea typeface="思源宋体 CN Heavy" panose="02020900000000000000" pitchFamily="18" charset="-122"/>
                      <a:cs typeface="+mn-ea"/>
                      <a:sym typeface="+mn-lt"/>
                    </a:rPr>
                    <a:t>01</a:t>
                  </a:r>
                  <a:endParaRPr lang="zh-CN" altLang="en-US" dirty="0">
                    <a:solidFill>
                      <a:schemeClr val="bg1"/>
                    </a:solidFill>
                    <a:latin typeface="思源宋体 CN Heavy" panose="02020900000000000000" pitchFamily="18" charset="-122"/>
                    <a:ea typeface="思源宋体 CN Heavy" panose="02020900000000000000" pitchFamily="18" charset="-122"/>
                    <a:cs typeface="+mn-ea"/>
                    <a:sym typeface="+mn-lt"/>
                  </a:endParaRPr>
                </a:p>
              </p:txBody>
            </p:sp>
          </p:grpSp>
        </p:grpSp>
        <p:grpSp>
          <p:nvGrpSpPr>
            <p:cNvPr id="7" name="组合 6"/>
            <p:cNvGrpSpPr/>
            <p:nvPr/>
          </p:nvGrpSpPr>
          <p:grpSpPr>
            <a:xfrm>
              <a:off x="677865" y="3093625"/>
              <a:ext cx="6299835" cy="1163955"/>
              <a:chOff x="495049" y="1752601"/>
              <a:chExt cx="6299835" cy="1163955"/>
            </a:xfrm>
          </p:grpSpPr>
          <p:sp>
            <p:nvSpPr>
              <p:cNvPr id="13" name="矩形: 圆角 12"/>
              <p:cNvSpPr/>
              <p:nvPr>
                <p:custDataLst>
                  <p:tags r:id="rId5"/>
                </p:custDataLst>
              </p:nvPr>
            </p:nvSpPr>
            <p:spPr>
              <a:xfrm>
                <a:off x="495049" y="1752601"/>
                <a:ext cx="6299835" cy="1163955"/>
              </a:xfrm>
              <a:prstGeom prst="roundRect">
                <a:avLst>
                  <a:gd name="adj" fmla="val 11900"/>
                </a:avLst>
              </a:prstGeom>
              <a:solidFill>
                <a:srgbClr val="417F54"/>
              </a:solidFill>
              <a:ln>
                <a:solidFill>
                  <a:srgbClr val="417F54">
                    <a:alpha val="10000"/>
                  </a:srgbClr>
                </a:solidFill>
              </a:ln>
              <a:effectLst>
                <a:outerShdw blurRad="177800" dist="127000" dir="2700000" algn="ctr" rotWithShape="0">
                  <a:srgbClr val="417F54">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Sans Normal" panose="00000500000000000000" pitchFamily="2" charset="-122"/>
                  <a:ea typeface="MiSans Normal" panose="00000500000000000000" pitchFamily="2" charset="-122"/>
                </a:endParaRPr>
              </a:p>
            </p:txBody>
          </p:sp>
          <p:grpSp>
            <p:nvGrpSpPr>
              <p:cNvPr id="14" name="组合 13"/>
              <p:cNvGrpSpPr/>
              <p:nvPr/>
            </p:nvGrpSpPr>
            <p:grpSpPr>
              <a:xfrm>
                <a:off x="732719" y="1939225"/>
                <a:ext cx="5959775" cy="744236"/>
                <a:chOff x="6413500" y="1677437"/>
                <a:chExt cx="5959775" cy="744236"/>
              </a:xfrm>
            </p:grpSpPr>
            <p:sp>
              <p:nvSpPr>
                <p:cNvPr id="15" name="文本框 14"/>
                <p:cNvSpPr txBox="1"/>
                <p:nvPr>
                  <p:custDataLst>
                    <p:tags r:id="rId6"/>
                  </p:custDataLst>
                </p:nvPr>
              </p:nvSpPr>
              <p:spPr>
                <a:xfrm>
                  <a:off x="7153275" y="1677437"/>
                  <a:ext cx="5220000" cy="744236"/>
                </a:xfrm>
                <a:prstGeom prst="rect">
                  <a:avLst/>
                </a:prstGeom>
                <a:noFill/>
              </p:spPr>
              <p:txBody>
                <a:bodyPr wrap="square" rtlCol="0">
                  <a:spAutoFit/>
                </a:bodyPr>
                <a:lstStyle/>
                <a:p>
                  <a:pPr>
                    <a:lnSpc>
                      <a:spcPct val="150000"/>
                    </a:lnSpc>
                  </a:pPr>
                  <a:r>
                    <a:rPr kumimoji="0" lang="zh-CN" altLang="en-US" sz="1600" b="0" i="0" u="none" strike="noStrike" kern="1200" cap="none" spc="120" normalizeH="0" baseline="0" noProof="0" dirty="0">
                      <a:ln>
                        <a:noFill/>
                      </a:ln>
                      <a:solidFill>
                        <a:schemeClr val="bg1"/>
                      </a:solidFill>
                      <a:effectLst/>
                      <a:uLnTx/>
                      <a:uFillTx/>
                      <a:latin typeface="MiSans Normal" panose="00000500000000000000" pitchFamily="2" charset="-122"/>
                      <a:ea typeface="MiSans Normal" panose="00000500000000000000" pitchFamily="2" charset="-122"/>
                      <a:sym typeface="+mn-ea"/>
                    </a:rPr>
                    <a:t>循序渐进</a:t>
                  </a:r>
                  <a:endParaRPr kumimoji="0" lang="zh-CN" altLang="en-US" sz="1600" b="0" i="0" u="none" strike="noStrike" kern="1200" cap="none" spc="120" normalizeH="0" baseline="0" noProof="0" dirty="0">
                    <a:ln>
                      <a:noFill/>
                    </a:ln>
                    <a:solidFill>
                      <a:schemeClr val="bg1"/>
                    </a:solidFill>
                    <a:effectLst/>
                    <a:uLnTx/>
                    <a:uFillTx/>
                    <a:latin typeface="MiSans Normal" panose="00000500000000000000" pitchFamily="2" charset="-122"/>
                    <a:ea typeface="MiSans Normal" panose="00000500000000000000" pitchFamily="2" charset="-122"/>
                    <a:sym typeface="+mn-ea"/>
                  </a:endParaRPr>
                </a:p>
              </p:txBody>
            </p:sp>
            <p:sp>
              <p:nvSpPr>
                <p:cNvPr id="16" name="椭圆 15"/>
                <p:cNvSpPr/>
                <p:nvPr>
                  <p:custDataLst>
                    <p:tags r:id="rId7"/>
                  </p:custDataLst>
                </p:nvPr>
              </p:nvSpPr>
              <p:spPr>
                <a:xfrm>
                  <a:off x="6413500" y="1728503"/>
                  <a:ext cx="688854" cy="68885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417F54"/>
                      </a:solidFill>
                      <a:latin typeface="思源宋体 CN Heavy" panose="02020900000000000000" pitchFamily="18" charset="-122"/>
                      <a:ea typeface="思源宋体 CN Heavy" panose="02020900000000000000" pitchFamily="18" charset="-122"/>
                      <a:cs typeface="+mn-ea"/>
                      <a:sym typeface="+mn-lt"/>
                    </a:rPr>
                    <a:t>02</a:t>
                  </a:r>
                  <a:endParaRPr lang="zh-CN" altLang="en-US" dirty="0">
                    <a:solidFill>
                      <a:srgbClr val="417F54"/>
                    </a:solidFill>
                    <a:latin typeface="思源宋体 CN Heavy" panose="02020900000000000000" pitchFamily="18" charset="-122"/>
                    <a:ea typeface="思源宋体 CN Heavy" panose="02020900000000000000" pitchFamily="18" charset="-122"/>
                    <a:cs typeface="+mn-ea"/>
                    <a:sym typeface="+mn-lt"/>
                  </a:endParaRPr>
                </a:p>
              </p:txBody>
            </p:sp>
          </p:grpSp>
        </p:grpSp>
        <p:grpSp>
          <p:nvGrpSpPr>
            <p:cNvPr id="8" name="组合 7"/>
            <p:cNvGrpSpPr/>
            <p:nvPr/>
          </p:nvGrpSpPr>
          <p:grpSpPr>
            <a:xfrm>
              <a:off x="677865" y="4652480"/>
              <a:ext cx="6299835" cy="1163955"/>
              <a:chOff x="495049" y="1752601"/>
              <a:chExt cx="6299835" cy="1163955"/>
            </a:xfrm>
          </p:grpSpPr>
          <p:sp>
            <p:nvSpPr>
              <p:cNvPr id="9" name="矩形: 圆角 8"/>
              <p:cNvSpPr/>
              <p:nvPr>
                <p:custDataLst>
                  <p:tags r:id="rId8"/>
                </p:custDataLst>
              </p:nvPr>
            </p:nvSpPr>
            <p:spPr>
              <a:xfrm>
                <a:off x="495049" y="1752601"/>
                <a:ext cx="6299835" cy="1163955"/>
              </a:xfrm>
              <a:prstGeom prst="roundRect">
                <a:avLst>
                  <a:gd name="adj" fmla="val 11900"/>
                </a:avLst>
              </a:prstGeom>
              <a:solidFill>
                <a:schemeClr val="bg1"/>
              </a:solidFill>
              <a:ln>
                <a:solidFill>
                  <a:srgbClr val="417F54">
                    <a:alpha val="10000"/>
                  </a:srgbClr>
                </a:solidFill>
              </a:ln>
              <a:effectLst>
                <a:outerShdw blurRad="177800" dist="127000" dir="2700000" algn="ctr" rotWithShape="0">
                  <a:srgbClr val="417F54">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Sans Normal" panose="00000500000000000000" pitchFamily="2" charset="-122"/>
                  <a:ea typeface="MiSans Normal" panose="00000500000000000000" pitchFamily="2" charset="-122"/>
                </a:endParaRPr>
              </a:p>
            </p:txBody>
          </p:sp>
          <p:grpSp>
            <p:nvGrpSpPr>
              <p:cNvPr id="10" name="组合 9"/>
              <p:cNvGrpSpPr/>
              <p:nvPr/>
            </p:nvGrpSpPr>
            <p:grpSpPr>
              <a:xfrm>
                <a:off x="732719" y="1939225"/>
                <a:ext cx="5958840" cy="744236"/>
                <a:chOff x="6413500" y="1677437"/>
                <a:chExt cx="5958840" cy="744236"/>
              </a:xfrm>
            </p:grpSpPr>
            <p:sp>
              <p:nvSpPr>
                <p:cNvPr id="11" name="文本框 10"/>
                <p:cNvSpPr txBox="1"/>
                <p:nvPr>
                  <p:custDataLst>
                    <p:tags r:id="rId9"/>
                  </p:custDataLst>
                </p:nvPr>
              </p:nvSpPr>
              <p:spPr>
                <a:xfrm>
                  <a:off x="7153275" y="1677437"/>
                  <a:ext cx="5219065" cy="744236"/>
                </a:xfrm>
                <a:prstGeom prst="rect">
                  <a:avLst/>
                </a:prstGeom>
                <a:noFill/>
              </p:spPr>
              <p:txBody>
                <a:bodyPr wrap="square" rtlCol="0">
                  <a:spAutoFit/>
                </a:bodyPr>
                <a:lstStyle/>
                <a:p>
                  <a:pPr>
                    <a:lnSpc>
                      <a:spcPct val="150000"/>
                    </a:lnSpc>
                  </a:pP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iSans Normal" panose="00000500000000000000" pitchFamily="2" charset="-122"/>
                      <a:sym typeface="MiSans Normal" panose="00000500000000000000" pitchFamily="2" charset="-122"/>
                    </a:rPr>
                    <a:t>个性化训练</a:t>
                  </a:r>
                  <a:endParaRPr kumimoji="0" lang="zh-CN" altLang="en-US" sz="1600" b="0" i="0" u="none" strike="noStrike" kern="1200" cap="none" spc="120" normalizeH="0" baseline="0" noProof="0" dirty="0">
                    <a:ln>
                      <a:noFill/>
                    </a:ln>
                    <a:solidFill>
                      <a:schemeClr val="tx1">
                        <a:lumMod val="65000"/>
                        <a:lumOff val="35000"/>
                      </a:schemeClr>
                    </a:solidFill>
                    <a:effectLst/>
                    <a:uLnTx/>
                    <a:uFillTx/>
                    <a:latin typeface="MiSans Normal" panose="00000500000000000000" pitchFamily="2" charset="-122"/>
                    <a:ea typeface="MiSans Normal" panose="00000500000000000000" pitchFamily="2" charset="-122"/>
                    <a:sym typeface="+mn-ea"/>
                  </a:endParaRPr>
                </a:p>
              </p:txBody>
            </p:sp>
            <p:sp>
              <p:nvSpPr>
                <p:cNvPr id="12" name="椭圆 11"/>
                <p:cNvSpPr/>
                <p:nvPr>
                  <p:custDataLst>
                    <p:tags r:id="rId10"/>
                  </p:custDataLst>
                </p:nvPr>
              </p:nvSpPr>
              <p:spPr>
                <a:xfrm>
                  <a:off x="6413500" y="1728503"/>
                  <a:ext cx="688854" cy="688854"/>
                </a:xfrm>
                <a:prstGeom prst="ellipse">
                  <a:avLst/>
                </a:prstGeom>
                <a:solidFill>
                  <a:srgbClr val="417F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latin typeface="思源宋体 CN Heavy" panose="02020900000000000000" pitchFamily="18" charset="-122"/>
                      <a:ea typeface="思源宋体 CN Heavy" panose="02020900000000000000" pitchFamily="18" charset="-122"/>
                      <a:cs typeface="+mn-ea"/>
                      <a:sym typeface="+mn-lt"/>
                    </a:rPr>
                    <a:t>03</a:t>
                  </a:r>
                  <a:endParaRPr lang="zh-CN" altLang="en-US" dirty="0">
                    <a:solidFill>
                      <a:schemeClr val="bg1"/>
                    </a:solidFill>
                    <a:latin typeface="思源宋体 CN Heavy" panose="02020900000000000000" pitchFamily="18" charset="-122"/>
                    <a:ea typeface="思源宋体 CN Heavy" panose="02020900000000000000" pitchFamily="18" charset="-122"/>
                    <a:cs typeface="+mn-ea"/>
                    <a:sym typeface="+mn-lt"/>
                  </a:endParaRPr>
                </a:p>
              </p:txBody>
            </p:sp>
          </p:grpSp>
        </p:grpSp>
      </p:grpSp>
      <p:grpSp>
        <p:nvGrpSpPr>
          <p:cNvPr id="25" name="组合 24"/>
          <p:cNvGrpSpPr/>
          <p:nvPr/>
        </p:nvGrpSpPr>
        <p:grpSpPr>
          <a:xfrm>
            <a:off x="407533" y="562624"/>
            <a:ext cx="3328251" cy="576000"/>
            <a:chOff x="349477" y="620680"/>
            <a:chExt cx="3328251" cy="576000"/>
          </a:xfrm>
        </p:grpSpPr>
        <p:sp>
          <p:nvSpPr>
            <p:cNvPr id="26" name="矩形: 圆角 25"/>
            <p:cNvSpPr>
              <a:spLocks noChangeAspect="1"/>
            </p:cNvSpPr>
            <p:nvPr/>
          </p:nvSpPr>
          <p:spPr>
            <a:xfrm>
              <a:off x="349477" y="620680"/>
              <a:ext cx="576000" cy="576000"/>
            </a:xfrm>
            <a:prstGeom prst="roundRect">
              <a:avLst>
                <a:gd name="adj" fmla="val 50000"/>
              </a:avLst>
            </a:prstGeom>
            <a:solidFill>
              <a:srgbClr val="9E3537"/>
            </a:solidFill>
            <a:ln>
              <a:noFill/>
            </a:ln>
            <a:effectLst>
              <a:outerShdw blurRad="304800" dist="127000" dir="2700000" algn="ctr" rotWithShape="0">
                <a:srgbClr val="9E3537">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n-US">
                  <a:solidFill>
                    <a:schemeClr val="lt1"/>
                  </a:solidFill>
                </a:defRP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zh-CN" altLang="en-US" sz="2800" dirty="0">
                  <a:solidFill>
                    <a:schemeClr val="bg1"/>
                  </a:solidFill>
                  <a:latin typeface="思源宋体 CN Heavy" panose="02020900000000000000" pitchFamily="18" charset="-122"/>
                  <a:ea typeface="思源宋体 CN Heavy" panose="02020900000000000000" pitchFamily="18" charset="-122"/>
                </a:rPr>
                <a:t>五</a:t>
              </a:r>
              <a:endParaRPr lang="zh-CN" altLang="en-US" sz="2800" dirty="0">
                <a:solidFill>
                  <a:schemeClr val="bg1"/>
                </a:solidFill>
                <a:latin typeface="思源宋体 CN Heavy" panose="02020900000000000000" pitchFamily="18" charset="-122"/>
                <a:ea typeface="思源宋体 CN Heavy" panose="02020900000000000000" pitchFamily="18" charset="-122"/>
              </a:endParaRPr>
            </a:p>
          </p:txBody>
        </p:sp>
        <p:sp>
          <p:nvSpPr>
            <p:cNvPr id="27" name="矩形 26"/>
            <p:cNvSpPr/>
            <p:nvPr/>
          </p:nvSpPr>
          <p:spPr>
            <a:xfrm>
              <a:off x="1005648" y="647070"/>
              <a:ext cx="2672080" cy="521970"/>
            </a:xfrm>
            <a:prstGeom prst="rect">
              <a:avLst/>
            </a:prstGeom>
          </p:spPr>
          <p:txBody>
            <a:bodyPr wrap="non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zh-CN" altLang="en-US" sz="2800" dirty="0">
                  <a:solidFill>
                    <a:srgbClr val="417F54"/>
                  </a:solidFill>
                  <a:latin typeface="思源宋体 CN Heavy" panose="02020900000000000000" pitchFamily="18" charset="-122"/>
                  <a:ea typeface="思源宋体 CN Heavy" panose="02020900000000000000" pitchFamily="18" charset="-122"/>
                </a:rPr>
                <a:t>训练的注意事项</a:t>
              </a:r>
              <a:endParaRPr lang="zh-CN" altLang="en-US" sz="2800" dirty="0">
                <a:solidFill>
                  <a:srgbClr val="417F54"/>
                </a:solidFill>
                <a:latin typeface="思源宋体 CN Heavy" panose="02020900000000000000" pitchFamily="18" charset="-122"/>
                <a:ea typeface="思源宋体 CN Heavy" panose="02020900000000000000" pitchFamily="18" charset="-122"/>
              </a:endParaRPr>
            </a:p>
          </p:txBody>
        </p:sp>
      </p:grpSp>
      <p:sp>
        <p:nvSpPr>
          <p:cNvPr id="2" name="矩形: 圆角 12"/>
          <p:cNvSpPr/>
          <p:nvPr>
            <p:custDataLst>
              <p:tags r:id="rId11"/>
            </p:custDataLst>
          </p:nvPr>
        </p:nvSpPr>
        <p:spPr>
          <a:xfrm>
            <a:off x="679450" y="4826993"/>
            <a:ext cx="6299670" cy="720008"/>
          </a:xfrm>
          <a:prstGeom prst="roundRect">
            <a:avLst>
              <a:gd name="adj" fmla="val 11900"/>
            </a:avLst>
          </a:prstGeom>
          <a:solidFill>
            <a:srgbClr val="417F54"/>
          </a:solidFill>
          <a:ln>
            <a:solidFill>
              <a:srgbClr val="417F54">
                <a:alpha val="10000"/>
              </a:srgbClr>
            </a:solidFill>
          </a:ln>
          <a:effectLst>
            <a:outerShdw blurRad="177800" dist="127000" dir="2700000" algn="ctr" rotWithShape="0">
              <a:srgbClr val="417F54">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Sans Normal" panose="00000500000000000000" pitchFamily="2" charset="-122"/>
              <a:ea typeface="MiSans Normal" panose="00000500000000000000" pitchFamily="2" charset="-122"/>
            </a:endParaRPr>
          </a:p>
        </p:txBody>
      </p:sp>
      <p:sp>
        <p:nvSpPr>
          <p:cNvPr id="3" name="文本框 2"/>
          <p:cNvSpPr txBox="1"/>
          <p:nvPr>
            <p:custDataLst>
              <p:tags r:id="rId12"/>
            </p:custDataLst>
          </p:nvPr>
        </p:nvSpPr>
        <p:spPr>
          <a:xfrm>
            <a:off x="1529869" y="4815437"/>
            <a:ext cx="5219863" cy="460375"/>
          </a:xfrm>
          <a:prstGeom prst="rect">
            <a:avLst/>
          </a:prstGeom>
          <a:noFill/>
        </p:spPr>
        <p:txBody>
          <a:bodyPr wrap="square" rtlCol="0">
            <a:spAutoFit/>
          </a:bodyPr>
          <a:lstStyle/>
          <a:p>
            <a:pPr>
              <a:lnSpc>
                <a:spcPct val="150000"/>
              </a:lnSpc>
            </a:pPr>
            <a:r>
              <a:rPr lang="zh-CN" altLang="en-US" sz="1600" dirty="0">
                <a:solidFill>
                  <a:schemeClr val="bg1"/>
                </a:solidFill>
                <a:latin typeface="MiSans Normal" panose="00000500000000000000" pitchFamily="2" charset="-122"/>
                <a:ea typeface="MiSans Normal" panose="00000500000000000000" pitchFamily="2" charset="-122"/>
                <a:cs typeface="MiSans Normal" panose="00000500000000000000" pitchFamily="2" charset="-122"/>
                <a:sym typeface="MiSans Normal" panose="00000500000000000000" pitchFamily="2" charset="-122"/>
              </a:rPr>
              <a:t>鼓励参与</a:t>
            </a:r>
            <a:endParaRPr kumimoji="0" lang="zh-CN" altLang="en-US" sz="1600" b="0" i="0" u="none" strike="noStrike" kern="1200" cap="none" spc="120" normalizeH="0" baseline="0" noProof="0" dirty="0">
              <a:ln>
                <a:noFill/>
              </a:ln>
              <a:solidFill>
                <a:schemeClr val="bg1"/>
              </a:solidFill>
              <a:effectLst/>
              <a:uLnTx/>
              <a:uFillTx/>
              <a:latin typeface="MiSans Normal" panose="00000500000000000000" pitchFamily="2" charset="-122"/>
              <a:ea typeface="MiSans Normal" panose="00000500000000000000" pitchFamily="2" charset="-122"/>
              <a:sym typeface="+mn-ea"/>
            </a:endParaRPr>
          </a:p>
        </p:txBody>
      </p:sp>
      <p:sp>
        <p:nvSpPr>
          <p:cNvPr id="4" name="椭圆 3"/>
          <p:cNvSpPr/>
          <p:nvPr>
            <p:custDataLst>
              <p:tags r:id="rId13"/>
            </p:custDataLst>
          </p:nvPr>
        </p:nvSpPr>
        <p:spPr>
          <a:xfrm>
            <a:off x="917114" y="4974026"/>
            <a:ext cx="688836" cy="42611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417F54"/>
                </a:solidFill>
                <a:latin typeface="思源宋体 CN Heavy" panose="02020900000000000000" pitchFamily="18" charset="-122"/>
                <a:ea typeface="思源宋体 CN Heavy" panose="02020900000000000000" pitchFamily="18" charset="-122"/>
                <a:cs typeface="+mn-ea"/>
                <a:sym typeface="+mn-lt"/>
              </a:rPr>
              <a:t>04</a:t>
            </a:r>
            <a:endParaRPr lang="zh-CN" altLang="en-US" dirty="0">
              <a:solidFill>
                <a:srgbClr val="417F54"/>
              </a:solidFill>
              <a:latin typeface="思源宋体 CN Heavy" panose="02020900000000000000" pitchFamily="18" charset="-122"/>
              <a:ea typeface="思源宋体 CN Heavy" panose="02020900000000000000" pitchFamily="18" charset="-122"/>
              <a:cs typeface="+mn-ea"/>
              <a:sym typeface="+mn-lt"/>
            </a:endParaRPr>
          </a:p>
        </p:txBody>
      </p:sp>
      <p:sp>
        <p:nvSpPr>
          <p:cNvPr id="5" name="矩形: 圆角 8"/>
          <p:cNvSpPr/>
          <p:nvPr>
            <p:custDataLst>
              <p:tags r:id="rId14"/>
            </p:custDataLst>
          </p:nvPr>
        </p:nvSpPr>
        <p:spPr>
          <a:xfrm>
            <a:off x="679450" y="5791282"/>
            <a:ext cx="6299670" cy="720008"/>
          </a:xfrm>
          <a:prstGeom prst="roundRect">
            <a:avLst>
              <a:gd name="adj" fmla="val 11900"/>
            </a:avLst>
          </a:prstGeom>
          <a:solidFill>
            <a:schemeClr val="bg1"/>
          </a:solidFill>
          <a:ln>
            <a:solidFill>
              <a:srgbClr val="417F54">
                <a:alpha val="10000"/>
              </a:srgbClr>
            </a:solidFill>
          </a:ln>
          <a:effectLst>
            <a:outerShdw blurRad="177800" dist="127000" dir="2700000" algn="ctr" rotWithShape="0">
              <a:srgbClr val="417F54">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Sans Normal" panose="00000500000000000000" pitchFamily="2" charset="-122"/>
              <a:ea typeface="MiSans Normal" panose="00000500000000000000" pitchFamily="2" charset="-122"/>
            </a:endParaRPr>
          </a:p>
        </p:txBody>
      </p:sp>
      <p:sp>
        <p:nvSpPr>
          <p:cNvPr id="21" name="文本框 20"/>
          <p:cNvSpPr txBox="1"/>
          <p:nvPr>
            <p:custDataLst>
              <p:tags r:id="rId15"/>
            </p:custDataLst>
          </p:nvPr>
        </p:nvSpPr>
        <p:spPr>
          <a:xfrm>
            <a:off x="1656869" y="5906725"/>
            <a:ext cx="5218928" cy="460375"/>
          </a:xfrm>
          <a:prstGeom prst="rect">
            <a:avLst/>
          </a:prstGeom>
          <a:noFill/>
        </p:spPr>
        <p:txBody>
          <a:bodyPr wrap="square" rtlCol="0">
            <a:spAutoFit/>
          </a:bodyPr>
          <a:lstStyle/>
          <a:p>
            <a:pPr>
              <a:lnSpc>
                <a:spcPct val="150000"/>
              </a:lnSpc>
            </a:pPr>
            <a:r>
              <a:rPr kumimoji="0" lang="zh-CN" altLang="en-US" sz="1600" b="0" i="0" u="none" strike="noStrike" kern="1200" cap="none" spc="120" normalizeH="0" baseline="0" noProof="0" dirty="0">
                <a:ln>
                  <a:noFill/>
                </a:ln>
                <a:solidFill>
                  <a:schemeClr val="tx1">
                    <a:lumMod val="65000"/>
                    <a:lumOff val="35000"/>
                  </a:schemeClr>
                </a:solidFill>
                <a:effectLst/>
                <a:uLnTx/>
                <a:uFillTx/>
                <a:latin typeface="MiSans Normal" panose="00000500000000000000" pitchFamily="2" charset="-122"/>
                <a:ea typeface="MiSans Normal" panose="00000500000000000000" pitchFamily="2" charset="-122"/>
                <a:sym typeface="+mn-ea"/>
              </a:rPr>
              <a:t>持续跟进</a:t>
            </a:r>
            <a:endParaRPr kumimoji="0" lang="zh-CN" altLang="en-US" sz="1600" b="0" i="0" u="none" strike="noStrike" kern="1200" cap="none" spc="120" normalizeH="0" baseline="0" noProof="0" dirty="0">
              <a:ln>
                <a:noFill/>
              </a:ln>
              <a:solidFill>
                <a:schemeClr val="tx1">
                  <a:lumMod val="65000"/>
                  <a:lumOff val="35000"/>
                </a:schemeClr>
              </a:solidFill>
              <a:effectLst/>
              <a:uLnTx/>
              <a:uFillTx/>
              <a:latin typeface="MiSans Normal" panose="00000500000000000000" pitchFamily="2" charset="-122"/>
              <a:ea typeface="MiSans Normal" panose="00000500000000000000" pitchFamily="2" charset="-122"/>
              <a:sym typeface="+mn-ea"/>
            </a:endParaRPr>
          </a:p>
        </p:txBody>
      </p:sp>
      <p:sp>
        <p:nvSpPr>
          <p:cNvPr id="22" name="椭圆 21"/>
          <p:cNvSpPr/>
          <p:nvPr>
            <p:custDataLst>
              <p:tags r:id="rId16"/>
            </p:custDataLst>
          </p:nvPr>
        </p:nvSpPr>
        <p:spPr>
          <a:xfrm>
            <a:off x="917114" y="5938314"/>
            <a:ext cx="688836" cy="426117"/>
          </a:xfrm>
          <a:prstGeom prst="ellipse">
            <a:avLst/>
          </a:prstGeom>
          <a:solidFill>
            <a:srgbClr val="417F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latin typeface="思源宋体 CN Heavy" panose="02020900000000000000" pitchFamily="18" charset="-122"/>
                <a:ea typeface="思源宋体 CN Heavy" panose="02020900000000000000" pitchFamily="18" charset="-122"/>
                <a:cs typeface="+mn-ea"/>
                <a:sym typeface="+mn-lt"/>
              </a:rPr>
              <a:t>05</a:t>
            </a:r>
            <a:endParaRPr lang="zh-CN" altLang="en-US" dirty="0">
              <a:solidFill>
                <a:schemeClr val="bg1"/>
              </a:solidFill>
              <a:latin typeface="思源宋体 CN Heavy" panose="02020900000000000000" pitchFamily="18" charset="-122"/>
              <a:ea typeface="思源宋体 CN Heavy" panose="02020900000000000000" pitchFamily="18" charset="-122"/>
              <a:cs typeface="+mn-ea"/>
              <a:sym typeface="+mn-lt"/>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solidFill>
          <a:srgbClr val="B8E9E3">
            <a:alpha val="30000"/>
          </a:srgbClr>
        </a:solidFill>
        <a:effectLst/>
      </p:bgPr>
    </p:bg>
    <p:spTree>
      <p:nvGrpSpPr>
        <p:cNvPr id="1" name=""/>
        <p:cNvGrpSpPr/>
        <p:nvPr/>
      </p:nvGrpSpPr>
      <p:grpSpPr>
        <a:xfrm>
          <a:off x="0" y="0"/>
          <a:ext cx="0" cy="0"/>
          <a:chOff x="0" y="0"/>
          <a:chExt cx="0" cy="0"/>
        </a:xfrm>
      </p:grpSpPr>
      <p:grpSp>
        <p:nvGrpSpPr>
          <p:cNvPr id="9" name="组合 8"/>
          <p:cNvGrpSpPr/>
          <p:nvPr/>
        </p:nvGrpSpPr>
        <p:grpSpPr>
          <a:xfrm>
            <a:off x="2974182" y="1765633"/>
            <a:ext cx="7204075" cy="3211670"/>
            <a:chOff x="2974182" y="980138"/>
            <a:chExt cx="7204075" cy="3211670"/>
          </a:xfrm>
        </p:grpSpPr>
        <p:sp>
          <p:nvSpPr>
            <p:cNvPr id="10" name="文本框 22" descr="7b0a20202020227461726765744d6f64756c65223a202270726f636573734f6e6c696e65466f6e7473220a7d0a"/>
            <p:cNvSpPr txBox="1"/>
            <p:nvPr/>
          </p:nvSpPr>
          <p:spPr>
            <a:xfrm>
              <a:off x="2974182" y="980138"/>
              <a:ext cx="7204075" cy="178371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25000"/>
                </a:lnSpc>
                <a:spcBef>
                  <a:spcPts val="0"/>
                </a:spcBef>
                <a:spcAft>
                  <a:spcPts val="0"/>
                </a:spcAft>
                <a:buClrTx/>
                <a:buSzTx/>
                <a:buFontTx/>
                <a:buNone/>
                <a:defRPr/>
              </a:pPr>
              <a:r>
                <a:rPr kumimoji="0" lang="zh-CN" altLang="en-US" sz="8800" b="0" i="0" baseline="0" noProof="0" dirty="0">
                  <a:ln>
                    <a:noFill/>
                  </a:ln>
                  <a:solidFill>
                    <a:srgbClr val="467959"/>
                  </a:solidFill>
                  <a:effectLst/>
                  <a:uLnTx/>
                  <a:uFillTx/>
                  <a:latin typeface="思源宋体 CN Heavy" panose="02020900000000000000" pitchFamily="18" charset="-122"/>
                  <a:ea typeface="思源宋体 CN Heavy" panose="02020900000000000000" pitchFamily="18" charset="-122"/>
                  <a:sym typeface="MiSans Normal" panose="00000500000000000000" pitchFamily="2" charset="-122"/>
                </a:rPr>
                <a:t>谢谢观看！</a:t>
              </a:r>
              <a:endParaRPr kumimoji="0" lang="zh-CN" altLang="en-US" sz="8800" b="0" i="0" baseline="0" noProof="0" dirty="0">
                <a:ln>
                  <a:noFill/>
                </a:ln>
                <a:solidFill>
                  <a:srgbClr val="467959"/>
                </a:solidFill>
                <a:effectLst/>
                <a:uLnTx/>
                <a:uFillTx/>
                <a:latin typeface="思源宋体 CN Heavy" panose="02020900000000000000" pitchFamily="18" charset="-122"/>
                <a:ea typeface="思源宋体 CN Heavy" panose="02020900000000000000" pitchFamily="18" charset="-122"/>
                <a:sym typeface="MiSans Normal" panose="00000500000000000000" pitchFamily="2" charset="-122"/>
              </a:endParaRPr>
            </a:p>
          </p:txBody>
        </p:sp>
        <p:grpSp>
          <p:nvGrpSpPr>
            <p:cNvPr id="11" name="组合 10"/>
            <p:cNvGrpSpPr/>
            <p:nvPr/>
          </p:nvGrpSpPr>
          <p:grpSpPr>
            <a:xfrm>
              <a:off x="4700303" y="3640952"/>
              <a:ext cx="2791394" cy="550856"/>
              <a:chOff x="4757642" y="4105193"/>
              <a:chExt cx="2621874" cy="550856"/>
            </a:xfrm>
          </p:grpSpPr>
          <p:sp>
            <p:nvSpPr>
              <p:cNvPr id="12" name="图形 203"/>
              <p:cNvSpPr/>
              <p:nvPr/>
            </p:nvSpPr>
            <p:spPr>
              <a:xfrm>
                <a:off x="4757642" y="4105193"/>
                <a:ext cx="2621874" cy="550856"/>
              </a:xfrm>
              <a:prstGeom prst="roundRect">
                <a:avLst>
                  <a:gd name="adj" fmla="val 50000"/>
                </a:avLst>
              </a:prstGeom>
              <a:solidFill>
                <a:srgbClr val="AC313F"/>
              </a:solidFill>
              <a:ln w="9525" cap="flat">
                <a:noFill/>
                <a:prstDash val="solid"/>
                <a:miter/>
              </a:ln>
              <a:effectLst>
                <a:outerShdw blurRad="127000" dist="127000" dir="2700000" algn="ctr" rotWithShape="0">
                  <a:srgbClr val="9E3537">
                    <a:alpha val="15000"/>
                  </a:srgbClr>
                </a:outerShdw>
              </a:effectLst>
            </p:spPr>
            <p:txBody>
              <a:bodyPr rtlCol="0" anchor="ctr"/>
              <a:lstStyle/>
              <a:p>
                <a:endParaRPr lang="zh-CN" altLang="en-US">
                  <a:solidFill>
                    <a:srgbClr val="D77061"/>
                  </a:solidFill>
                </a:endParaRPr>
              </a:p>
            </p:txBody>
          </p:sp>
          <p:sp>
            <p:nvSpPr>
              <p:cNvPr id="13" name="文本框 12"/>
              <p:cNvSpPr txBox="1"/>
              <p:nvPr/>
            </p:nvSpPr>
            <p:spPr>
              <a:xfrm>
                <a:off x="4757642" y="4195955"/>
                <a:ext cx="2621874" cy="36830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sz="1800" b="0" i="0" u="none" strike="noStrike" kern="1200" cap="none" spc="0" normalizeH="0" baseline="0" noProof="0" dirty="0">
                    <a:ln>
                      <a:noFill/>
                    </a:ln>
                    <a:solidFill>
                      <a:schemeClr val="bg1"/>
                    </a:solidFill>
                    <a:effectLst/>
                    <a:uLnTx/>
                    <a:uFillTx/>
                    <a:latin typeface="思源宋体 CN Heavy" panose="02020900000000000000" pitchFamily="18" charset="-122"/>
                    <a:ea typeface="思源宋体 CN Heavy" panose="02020900000000000000" pitchFamily="18" charset="-122"/>
                  </a:rPr>
                  <a:t>北京出版社</a:t>
                </a:r>
                <a:endParaRPr kumimoji="0" lang="zh-CN" sz="1800" b="0" i="0" u="none" strike="noStrike" kern="1200" cap="none" spc="0" normalizeH="0" baseline="0" noProof="0" dirty="0">
                  <a:ln>
                    <a:noFill/>
                  </a:ln>
                  <a:solidFill>
                    <a:schemeClr val="bg1"/>
                  </a:solidFill>
                  <a:effectLst/>
                  <a:uLnTx/>
                  <a:uFillTx/>
                  <a:latin typeface="思源宋体 CN Heavy" panose="02020900000000000000" pitchFamily="18" charset="-122"/>
                  <a:ea typeface="思源宋体 CN Heavy" panose="02020900000000000000" pitchFamily="18" charset="-122"/>
                </a:endParaRPr>
              </a:p>
            </p:txBody>
          </p:sp>
        </p:gr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6095999" y="2758587"/>
            <a:ext cx="5480575" cy="2677365"/>
            <a:chOff x="6095999" y="2119660"/>
            <a:chExt cx="5480575" cy="2677365"/>
          </a:xfrm>
        </p:grpSpPr>
        <p:sp>
          <p:nvSpPr>
            <p:cNvPr id="9" name="文本框 14"/>
            <p:cNvSpPr txBox="1"/>
            <p:nvPr/>
          </p:nvSpPr>
          <p:spPr bwMode="auto">
            <a:xfrm>
              <a:off x="6095999" y="2119660"/>
              <a:ext cx="5480575" cy="768350"/>
            </a:xfrm>
            <a:prstGeom prst="rect">
              <a:avLst/>
            </a:prstGeom>
            <a:noFill/>
          </p:spPr>
          <p:txBody>
            <a:bodyPr wrap="square" lIns="91440" tIns="45720" rIns="91440" bIns="4572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buClrTx/>
                <a:buSzTx/>
                <a:buFontTx/>
              </a:pPr>
              <a:r>
                <a:rPr lang="zh-CN" altLang="en-US" sz="4400" dirty="0">
                  <a:solidFill>
                    <a:srgbClr val="417F54"/>
                  </a:solidFill>
                  <a:effectLst/>
                  <a:uFillTx/>
                  <a:latin typeface="思源宋体 CN Heavy" panose="02020900000000000000" pitchFamily="18" charset="-122"/>
                  <a:ea typeface="思源宋体 CN Heavy" panose="02020900000000000000" pitchFamily="18" charset="-122"/>
                  <a:cs typeface="MiSans Normal" panose="00000500000000000000" pitchFamily="2" charset="-122"/>
                  <a:sym typeface="+mn-ea"/>
                </a:rPr>
                <a:t>穿脱衣物基础知识</a:t>
              </a:r>
              <a:endParaRPr lang="zh-CN" altLang="en-US" sz="4400" dirty="0">
                <a:solidFill>
                  <a:srgbClr val="417F54"/>
                </a:solidFill>
                <a:effectLst/>
                <a:uFillTx/>
                <a:latin typeface="思源宋体 CN Heavy" panose="02020900000000000000" pitchFamily="18" charset="-122"/>
                <a:ea typeface="思源宋体 CN Heavy" panose="02020900000000000000" pitchFamily="18" charset="-122"/>
                <a:cs typeface="MiSans Normal" panose="00000500000000000000" pitchFamily="2" charset="-122"/>
                <a:sym typeface="+mn-ea"/>
              </a:endParaRPr>
            </a:p>
          </p:txBody>
        </p:sp>
        <p:grpSp>
          <p:nvGrpSpPr>
            <p:cNvPr id="11" name="组合 10"/>
            <p:cNvGrpSpPr/>
            <p:nvPr/>
          </p:nvGrpSpPr>
          <p:grpSpPr>
            <a:xfrm>
              <a:off x="6095999" y="4246169"/>
              <a:ext cx="1741124" cy="550856"/>
              <a:chOff x="1988130" y="4105193"/>
              <a:chExt cx="1741124" cy="550856"/>
            </a:xfrm>
          </p:grpSpPr>
          <p:sp>
            <p:nvSpPr>
              <p:cNvPr id="12" name="图形 203"/>
              <p:cNvSpPr/>
              <p:nvPr/>
            </p:nvSpPr>
            <p:spPr>
              <a:xfrm>
                <a:off x="1988130" y="4105193"/>
                <a:ext cx="1741124" cy="550856"/>
              </a:xfrm>
              <a:prstGeom prst="roundRect">
                <a:avLst>
                  <a:gd name="adj" fmla="val 50000"/>
                </a:avLst>
              </a:prstGeom>
              <a:solidFill>
                <a:srgbClr val="9E3537"/>
              </a:solidFill>
              <a:ln w="9525" cap="flat">
                <a:noFill/>
                <a:prstDash val="solid"/>
                <a:miter/>
              </a:ln>
              <a:effectLst>
                <a:outerShdw blurRad="127000" dist="127000" dir="5400000" algn="ctr" rotWithShape="0">
                  <a:srgbClr val="9E3537">
                    <a:alpha val="15000"/>
                  </a:srgbClr>
                </a:outerShdw>
              </a:effectLst>
            </p:spPr>
            <p:txBody>
              <a:bodyPr rtlCol="0" anchor="ctr"/>
              <a:lstStyle/>
              <a:p>
                <a:endParaRPr lang="zh-CN" altLang="en-US">
                  <a:solidFill>
                    <a:srgbClr val="D77061"/>
                  </a:solidFill>
                  <a:latin typeface="思源宋体 CN Heavy" panose="02020900000000000000" pitchFamily="18" charset="-122"/>
                  <a:ea typeface="思源宋体 CN Heavy" panose="02020900000000000000" pitchFamily="18" charset="-122"/>
                </a:endParaRPr>
              </a:p>
            </p:txBody>
          </p:sp>
          <p:sp>
            <p:nvSpPr>
              <p:cNvPr id="13" name="文本框 12"/>
              <p:cNvSpPr txBox="1"/>
              <p:nvPr/>
            </p:nvSpPr>
            <p:spPr>
              <a:xfrm>
                <a:off x="1988130" y="4195955"/>
                <a:ext cx="1741124" cy="369332"/>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dirty="0">
                    <a:solidFill>
                      <a:schemeClr val="bg1"/>
                    </a:solidFill>
                    <a:latin typeface="思源宋体 CN Heavy" panose="02020900000000000000" pitchFamily="18" charset="-122"/>
                    <a:ea typeface="思源宋体 CN Heavy" panose="02020900000000000000" pitchFamily="18" charset="-122"/>
                  </a:rPr>
                  <a:t>第一部分</a:t>
                </a:r>
                <a:endParaRPr kumimoji="0" lang="zh-CN" altLang="en-US" sz="1800" b="0" i="0" u="none" strike="noStrike" kern="1200" cap="none" spc="0" normalizeH="0" baseline="0" noProof="0" dirty="0">
                  <a:ln>
                    <a:noFill/>
                  </a:ln>
                  <a:solidFill>
                    <a:schemeClr val="bg1"/>
                  </a:solidFill>
                  <a:effectLst/>
                  <a:uLnTx/>
                  <a:uFillTx/>
                  <a:latin typeface="思源宋体 CN Heavy" panose="02020900000000000000" pitchFamily="18" charset="-122"/>
                  <a:ea typeface="思源宋体 CN Heavy" panose="02020900000000000000" pitchFamily="18" charset="-122"/>
                </a:endParaRPr>
              </a:p>
            </p:txBody>
          </p:sp>
        </p:grpSp>
      </p:grpSp>
      <p:sp>
        <p:nvSpPr>
          <p:cNvPr id="17" name="文本框 16"/>
          <p:cNvSpPr txBox="1"/>
          <p:nvPr/>
        </p:nvSpPr>
        <p:spPr>
          <a:xfrm>
            <a:off x="6095999" y="1636877"/>
            <a:ext cx="2468880" cy="1014730"/>
          </a:xfrm>
          <a:prstGeom prst="rect">
            <a:avLst/>
          </a:prstGeom>
          <a:noFill/>
          <a:ln>
            <a:noFill/>
          </a:ln>
        </p:spPr>
        <p:txBody>
          <a:bodyPr wrap="none" rtlCol="0">
            <a:spAutoFit/>
          </a:bodyPr>
          <a:lstStyle/>
          <a:p>
            <a:r>
              <a:rPr lang="zh-CN" altLang="en-US" sz="6000" dirty="0">
                <a:ln>
                  <a:solidFill>
                    <a:srgbClr val="417F54"/>
                  </a:solidFill>
                </a:ln>
                <a:noFill/>
                <a:latin typeface="思源宋体 CN Heavy" panose="02020900000000000000" pitchFamily="18" charset="-122"/>
                <a:ea typeface="思源宋体 CN Heavy" panose="02020900000000000000" pitchFamily="18" charset="-122"/>
              </a:rPr>
              <a:t>任务一</a:t>
            </a:r>
            <a:endParaRPr lang="zh-CN" altLang="en-US" sz="6000" dirty="0">
              <a:ln>
                <a:solidFill>
                  <a:srgbClr val="417F54"/>
                </a:solidFill>
              </a:ln>
              <a:noFill/>
              <a:latin typeface="思源宋体 CN Heavy" panose="02020900000000000000" pitchFamily="18" charset="-122"/>
              <a:ea typeface="思源宋体 CN Heavy" panose="02020900000000000000" pitchFamily="18" charset="-122"/>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5993281" y="1701652"/>
            <a:ext cx="5748773" cy="1938020"/>
          </a:xfrm>
          <a:prstGeom prst="rect">
            <a:avLst/>
          </a:prstGeom>
          <a:noFill/>
        </p:spPr>
        <p:txBody>
          <a:bodyPr wrap="square" rtlCol="0">
            <a:spAutoFit/>
          </a:bodyPr>
          <a:lstStyle/>
          <a:p>
            <a:pPr>
              <a:lnSpc>
                <a:spcPct val="150000"/>
              </a:lnSpc>
            </a:pP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iSans Normal" panose="00000500000000000000" pitchFamily="2" charset="-122"/>
              </a:rPr>
              <a:t>穿脱衣物是人类日常生活中的一项基本活动，它满足了人类对身体保暖与遮羞的基本需求。</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iSans Normal" panose="00000500000000000000" pitchFamily="2" charset="-122"/>
            </a:endParaRPr>
          </a:p>
          <a:p>
            <a:pPr>
              <a:lnSpc>
                <a:spcPct val="150000"/>
              </a:lnSpc>
            </a:pP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iSans Normal" panose="00000500000000000000" pitchFamily="2" charset="-122"/>
              </a:rPr>
              <a:t>这一过程不仅是生理上的需求，更是个人独立性和自尊心的体现。能够自主完成穿脱衣物，意味着个体具备了一定的生活自理能力，同时也是老年人自我价值的体现。</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iSans Normal" panose="00000500000000000000" pitchFamily="2" charset="-122"/>
            </a:endParaRPr>
          </a:p>
        </p:txBody>
      </p:sp>
      <p:sp>
        <p:nvSpPr>
          <p:cNvPr id="19" name="矩形: 圆角 18"/>
          <p:cNvSpPr/>
          <p:nvPr/>
        </p:nvSpPr>
        <p:spPr>
          <a:xfrm>
            <a:off x="5993130" y="3845560"/>
            <a:ext cx="5748655" cy="2531110"/>
          </a:xfrm>
          <a:prstGeom prst="roundRect">
            <a:avLst>
              <a:gd name="adj" fmla="val 8681"/>
            </a:avLst>
          </a:prstGeom>
          <a:solidFill>
            <a:srgbClr val="CF712C"/>
          </a:solidFill>
          <a:ln>
            <a:solidFill>
              <a:srgbClr val="417F54">
                <a:alpha val="10000"/>
              </a:srgbClr>
            </a:solidFill>
          </a:ln>
          <a:effectLst>
            <a:outerShdw blurRad="177800" dist="127000" dir="2700000" algn="ctr" rotWithShape="0">
              <a:srgbClr val="417F54">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Sans Normal" panose="00000500000000000000" pitchFamily="2" charset="-122"/>
              <a:ea typeface="MiSans Normal" panose="00000500000000000000" pitchFamily="2" charset="-122"/>
            </a:endParaRPr>
          </a:p>
        </p:txBody>
      </p:sp>
      <p:sp>
        <p:nvSpPr>
          <p:cNvPr id="21" name="文本框 20"/>
          <p:cNvSpPr txBox="1"/>
          <p:nvPr/>
        </p:nvSpPr>
        <p:spPr>
          <a:xfrm>
            <a:off x="6095365" y="3977005"/>
            <a:ext cx="5397500" cy="2399665"/>
          </a:xfrm>
          <a:prstGeom prst="rect">
            <a:avLst/>
          </a:prstGeom>
          <a:noFill/>
        </p:spPr>
        <p:txBody>
          <a:bodyPr wrap="square" rtlCol="0">
            <a:spAutoFit/>
          </a:bodyPr>
          <a:lstStyle/>
          <a:p>
            <a:pPr>
              <a:lnSpc>
                <a:spcPct val="150000"/>
              </a:lnSpc>
            </a:pPr>
            <a:r>
              <a:rPr lang="zh-CN" altLang="en-US" sz="2000" dirty="0">
                <a:solidFill>
                  <a:schemeClr val="bg1"/>
                </a:solidFill>
                <a:latin typeface="MiSans Normal" panose="00000500000000000000" pitchFamily="2" charset="-122"/>
                <a:ea typeface="MiSans Normal" panose="00000500000000000000" pitchFamily="2" charset="-122"/>
                <a:cs typeface="MiSans Normal" panose="00000500000000000000" pitchFamily="2" charset="-122"/>
                <a:sym typeface="MiSans Normal" panose="00000500000000000000" pitchFamily="2" charset="-122"/>
              </a:rPr>
              <a:t>重要性</a:t>
            </a:r>
            <a:endParaRPr lang="zh-CN" altLang="en-US" sz="2000" dirty="0">
              <a:solidFill>
                <a:schemeClr val="bg1"/>
              </a:solidFill>
              <a:latin typeface="MiSans Normal" panose="00000500000000000000" pitchFamily="2" charset="-122"/>
              <a:ea typeface="MiSans Normal" panose="00000500000000000000" pitchFamily="2" charset="-122"/>
              <a:cs typeface="MiSans Normal" panose="00000500000000000000" pitchFamily="2" charset="-122"/>
              <a:sym typeface="MiSans Normal" panose="00000500000000000000" pitchFamily="2" charset="-122"/>
            </a:endParaRPr>
          </a:p>
          <a:p>
            <a:pPr marL="285750" indent="-285750">
              <a:lnSpc>
                <a:spcPct val="150000"/>
              </a:lnSpc>
              <a:buFont typeface="Arial" panose="020B0604020202020204" pitchFamily="34" charset="0"/>
              <a:buChar char="•"/>
            </a:pPr>
            <a:r>
              <a:rPr kumimoji="0" lang="zh-CN" altLang="en-US" sz="1600" b="0" i="0" u="none" strike="noStrike" kern="1200" cap="none" spc="120" normalizeH="0" baseline="0" noProof="0" dirty="0">
                <a:ln>
                  <a:noFill/>
                </a:ln>
                <a:solidFill>
                  <a:schemeClr val="bg1"/>
                </a:solidFill>
                <a:effectLst/>
                <a:uLnTx/>
                <a:uFillTx/>
                <a:latin typeface="MiSans Normal" panose="00000500000000000000" pitchFamily="2" charset="-122"/>
                <a:ea typeface="MiSans Normal" panose="00000500000000000000" pitchFamily="2" charset="-122"/>
                <a:sym typeface="+mn-ea"/>
              </a:rPr>
              <a:t>增强自我效能感</a:t>
            </a:r>
            <a:endParaRPr kumimoji="0" lang="zh-CN" altLang="en-US" sz="1600" b="0" i="0" u="none" strike="noStrike" kern="1200" cap="none" spc="120" normalizeH="0" baseline="0" noProof="0" dirty="0">
              <a:ln>
                <a:noFill/>
              </a:ln>
              <a:solidFill>
                <a:schemeClr val="bg1"/>
              </a:solidFill>
              <a:effectLst/>
              <a:uLnTx/>
              <a:uFillTx/>
              <a:latin typeface="MiSans Normal" panose="00000500000000000000" pitchFamily="2" charset="-122"/>
              <a:ea typeface="MiSans Normal" panose="00000500000000000000" pitchFamily="2" charset="-122"/>
              <a:sym typeface="+mn-ea"/>
            </a:endParaRPr>
          </a:p>
          <a:p>
            <a:pPr marL="285750" indent="-285750">
              <a:lnSpc>
                <a:spcPct val="150000"/>
              </a:lnSpc>
              <a:buFont typeface="Arial" panose="020B0604020202020204" pitchFamily="34" charset="0"/>
              <a:buChar char="•"/>
            </a:pPr>
            <a:r>
              <a:rPr kumimoji="0" lang="zh-CN" altLang="en-US" sz="1600" b="0" i="0" u="none" strike="noStrike" kern="1200" cap="none" spc="120" normalizeH="0" baseline="0" noProof="0" dirty="0">
                <a:ln>
                  <a:noFill/>
                </a:ln>
                <a:solidFill>
                  <a:schemeClr val="bg1"/>
                </a:solidFill>
                <a:effectLst/>
                <a:uLnTx/>
                <a:uFillTx/>
                <a:latin typeface="MiSans Normal" panose="00000500000000000000" pitchFamily="2" charset="-122"/>
                <a:ea typeface="MiSans Normal" panose="00000500000000000000" pitchFamily="2" charset="-122"/>
                <a:sym typeface="+mn-ea"/>
              </a:rPr>
              <a:t>减少依赖性</a:t>
            </a:r>
            <a:endParaRPr kumimoji="0" lang="zh-CN" altLang="en-US" sz="1600" b="0" i="0" u="none" strike="noStrike" kern="1200" cap="none" spc="120" normalizeH="0" baseline="0" noProof="0" dirty="0">
              <a:ln>
                <a:noFill/>
              </a:ln>
              <a:solidFill>
                <a:schemeClr val="bg1"/>
              </a:solidFill>
              <a:effectLst/>
              <a:uLnTx/>
              <a:uFillTx/>
              <a:latin typeface="MiSans Normal" panose="00000500000000000000" pitchFamily="2" charset="-122"/>
              <a:ea typeface="MiSans Normal" panose="00000500000000000000" pitchFamily="2" charset="-122"/>
              <a:sym typeface="+mn-ea"/>
            </a:endParaRPr>
          </a:p>
          <a:p>
            <a:pPr marL="285750" indent="-285750">
              <a:lnSpc>
                <a:spcPct val="150000"/>
              </a:lnSpc>
              <a:buFont typeface="Arial" panose="020B0604020202020204" pitchFamily="34" charset="0"/>
              <a:buChar char="•"/>
            </a:pPr>
            <a:r>
              <a:rPr kumimoji="0" lang="zh-CN" altLang="en-US" sz="1600" b="0" i="0" u="none" strike="noStrike" kern="1200" cap="none" spc="120" normalizeH="0" baseline="0" noProof="0" dirty="0">
                <a:ln>
                  <a:noFill/>
                </a:ln>
                <a:solidFill>
                  <a:schemeClr val="bg1"/>
                </a:solidFill>
                <a:effectLst/>
                <a:uLnTx/>
                <a:uFillTx/>
                <a:latin typeface="MiSans Normal" panose="00000500000000000000" pitchFamily="2" charset="-122"/>
                <a:ea typeface="MiSans Normal" panose="00000500000000000000" pitchFamily="2" charset="-122"/>
                <a:sym typeface="+mn-ea"/>
              </a:rPr>
              <a:t>提升自信心</a:t>
            </a:r>
            <a:endParaRPr kumimoji="0" lang="zh-CN" altLang="en-US" sz="1600" b="0" i="0" u="none" strike="noStrike" kern="1200" cap="none" spc="120" normalizeH="0" baseline="0" noProof="0" dirty="0">
              <a:ln>
                <a:noFill/>
              </a:ln>
              <a:solidFill>
                <a:schemeClr val="bg1"/>
              </a:solidFill>
              <a:effectLst/>
              <a:uLnTx/>
              <a:uFillTx/>
              <a:latin typeface="MiSans Normal" panose="00000500000000000000" pitchFamily="2" charset="-122"/>
              <a:ea typeface="MiSans Normal" panose="00000500000000000000" pitchFamily="2" charset="-122"/>
              <a:sym typeface="+mn-ea"/>
            </a:endParaRPr>
          </a:p>
          <a:p>
            <a:pPr marL="285750" indent="-285750">
              <a:lnSpc>
                <a:spcPct val="150000"/>
              </a:lnSpc>
              <a:buFont typeface="Arial" panose="020B0604020202020204" pitchFamily="34" charset="0"/>
              <a:buChar char="•"/>
            </a:pPr>
            <a:r>
              <a:rPr kumimoji="0" lang="zh-CN" altLang="en-US" sz="1600" b="0" i="0" u="none" strike="noStrike" kern="1200" cap="none" spc="120" normalizeH="0" baseline="0" noProof="0" dirty="0">
                <a:ln>
                  <a:noFill/>
                </a:ln>
                <a:solidFill>
                  <a:schemeClr val="bg1"/>
                </a:solidFill>
                <a:effectLst/>
                <a:uLnTx/>
                <a:uFillTx/>
                <a:latin typeface="MiSans Normal" panose="00000500000000000000" pitchFamily="2" charset="-122"/>
                <a:ea typeface="MiSans Normal" panose="00000500000000000000" pitchFamily="2" charset="-122"/>
                <a:sym typeface="+mn-ea"/>
              </a:rPr>
              <a:t>促进社交互动</a:t>
            </a:r>
            <a:endParaRPr kumimoji="0" lang="zh-CN" altLang="en-US" sz="1600" b="0" i="0" u="none" strike="noStrike" kern="1200" cap="none" spc="120" normalizeH="0" baseline="0" noProof="0" dirty="0">
              <a:ln>
                <a:noFill/>
              </a:ln>
              <a:solidFill>
                <a:schemeClr val="bg1"/>
              </a:solidFill>
              <a:effectLst/>
              <a:uLnTx/>
              <a:uFillTx/>
              <a:latin typeface="MiSans Normal" panose="00000500000000000000" pitchFamily="2" charset="-122"/>
              <a:ea typeface="MiSans Normal" panose="00000500000000000000" pitchFamily="2" charset="-122"/>
              <a:sym typeface="+mn-ea"/>
            </a:endParaRPr>
          </a:p>
          <a:p>
            <a:pPr marL="285750" indent="-285750">
              <a:lnSpc>
                <a:spcPct val="150000"/>
              </a:lnSpc>
              <a:buFont typeface="Arial" panose="020B0604020202020204" pitchFamily="34" charset="0"/>
              <a:buChar char="•"/>
            </a:pPr>
            <a:r>
              <a:rPr kumimoji="0" lang="zh-CN" altLang="en-US" sz="1600" b="0" i="0" u="none" strike="noStrike" kern="1200" cap="none" spc="120" normalizeH="0" baseline="0" noProof="0" dirty="0">
                <a:ln>
                  <a:noFill/>
                </a:ln>
                <a:solidFill>
                  <a:schemeClr val="bg1"/>
                </a:solidFill>
                <a:effectLst/>
                <a:uLnTx/>
                <a:uFillTx/>
                <a:latin typeface="MiSans Normal" panose="00000500000000000000" pitchFamily="2" charset="-122"/>
                <a:ea typeface="MiSans Normal" panose="00000500000000000000" pitchFamily="2" charset="-122"/>
                <a:sym typeface="+mn-ea"/>
              </a:rPr>
              <a:t>预防或减轻心理问题</a:t>
            </a:r>
            <a:endParaRPr kumimoji="0" lang="zh-CN" altLang="en-US" sz="1600" b="0" i="0" u="none" strike="noStrike" kern="1200" cap="none" spc="120" normalizeH="0" baseline="0" noProof="0" dirty="0">
              <a:ln>
                <a:noFill/>
              </a:ln>
              <a:solidFill>
                <a:schemeClr val="bg1"/>
              </a:solidFill>
              <a:effectLst/>
              <a:uLnTx/>
              <a:uFillTx/>
              <a:latin typeface="MiSans Normal" panose="00000500000000000000" pitchFamily="2" charset="-122"/>
              <a:ea typeface="MiSans Normal" panose="00000500000000000000" pitchFamily="2" charset="-122"/>
              <a:sym typeface="+mn-ea"/>
            </a:endParaRPr>
          </a:p>
        </p:txBody>
      </p:sp>
      <p:grpSp>
        <p:nvGrpSpPr>
          <p:cNvPr id="33" name="组合 32"/>
          <p:cNvGrpSpPr/>
          <p:nvPr/>
        </p:nvGrpSpPr>
        <p:grpSpPr>
          <a:xfrm>
            <a:off x="365623" y="397524"/>
            <a:ext cx="11375945" cy="576000"/>
            <a:chOff x="349477" y="620680"/>
            <a:chExt cx="11375945" cy="576000"/>
          </a:xfrm>
        </p:grpSpPr>
        <p:sp>
          <p:nvSpPr>
            <p:cNvPr id="34" name="矩形: 圆角 33"/>
            <p:cNvSpPr>
              <a:spLocks noChangeAspect="1"/>
            </p:cNvSpPr>
            <p:nvPr/>
          </p:nvSpPr>
          <p:spPr>
            <a:xfrm>
              <a:off x="349477" y="620680"/>
              <a:ext cx="576000" cy="576000"/>
            </a:xfrm>
            <a:prstGeom prst="roundRect">
              <a:avLst>
                <a:gd name="adj" fmla="val 50000"/>
              </a:avLst>
            </a:prstGeom>
            <a:solidFill>
              <a:srgbClr val="9E3537"/>
            </a:solidFill>
            <a:ln>
              <a:noFill/>
            </a:ln>
            <a:effectLst>
              <a:outerShdw blurRad="304800" dist="127000" dir="2700000" algn="ctr" rotWithShape="0">
                <a:srgbClr val="9E3537">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n-US">
                  <a:solidFill>
                    <a:schemeClr val="lt1"/>
                  </a:solidFill>
                </a:defRP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zh-CN" altLang="en-US" sz="2800" dirty="0">
                  <a:solidFill>
                    <a:schemeClr val="bg1"/>
                  </a:solidFill>
                  <a:latin typeface="思源宋体 CN Heavy" panose="02020900000000000000" pitchFamily="18" charset="-122"/>
                  <a:ea typeface="思源宋体 CN Heavy" panose="02020900000000000000" pitchFamily="18" charset="-122"/>
                </a:rPr>
                <a:t>一</a:t>
              </a:r>
              <a:endParaRPr lang="zh-CN" altLang="en-US" sz="2800" dirty="0">
                <a:solidFill>
                  <a:schemeClr val="bg1"/>
                </a:solidFill>
                <a:latin typeface="思源宋体 CN Heavy" panose="02020900000000000000" pitchFamily="18" charset="-122"/>
                <a:ea typeface="思源宋体 CN Heavy" panose="02020900000000000000" pitchFamily="18" charset="-122"/>
              </a:endParaRPr>
            </a:p>
          </p:txBody>
        </p:sp>
        <p:sp>
          <p:nvSpPr>
            <p:cNvPr id="35" name="矩形 34"/>
            <p:cNvSpPr/>
            <p:nvPr/>
          </p:nvSpPr>
          <p:spPr>
            <a:xfrm>
              <a:off x="925422" y="647695"/>
              <a:ext cx="10800000" cy="521970"/>
            </a:xfrm>
            <a:prstGeom prst="rect">
              <a:avLst/>
            </a:prstGeom>
          </p:spPr>
          <p:txBody>
            <a:bodyPr wrap="squar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zh-CN" altLang="en-US" sz="2800" dirty="0">
                  <a:solidFill>
                    <a:srgbClr val="417F54"/>
                  </a:solidFill>
                  <a:latin typeface="思源宋体 CN Heavy" panose="02020900000000000000" pitchFamily="18" charset="-122"/>
                  <a:ea typeface="思源宋体 CN Heavy" panose="02020900000000000000" pitchFamily="18" charset="-122"/>
                </a:rPr>
                <a:t>穿脱衣物的概念与穿脱衣物训练的重要性</a:t>
              </a:r>
              <a:endParaRPr lang="zh-CN" altLang="en-US" sz="2800" dirty="0">
                <a:solidFill>
                  <a:srgbClr val="417F54"/>
                </a:solidFill>
                <a:latin typeface="思源宋体 CN Heavy" panose="02020900000000000000" pitchFamily="18" charset="-122"/>
                <a:ea typeface="思源宋体 CN Heavy" panose="02020900000000000000" pitchFamily="18" charset="-122"/>
              </a:endParaRPr>
            </a:p>
          </p:txBody>
        </p:sp>
      </p:gr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圆角 4"/>
          <p:cNvSpPr/>
          <p:nvPr/>
        </p:nvSpPr>
        <p:spPr>
          <a:xfrm>
            <a:off x="1117263" y="4615691"/>
            <a:ext cx="1296987" cy="490771"/>
          </a:xfrm>
          <a:prstGeom prst="roundRect">
            <a:avLst>
              <a:gd name="adj" fmla="val 50000"/>
            </a:avLst>
          </a:prstGeom>
          <a:solidFill>
            <a:srgbClr val="417F54"/>
          </a:solidFill>
          <a:ln>
            <a:noFill/>
          </a:ln>
          <a:effectLst>
            <a:outerShdw blurRad="190500" dist="190500" dir="5400000" algn="t" rotWithShape="0">
              <a:srgbClr val="417F54">
                <a:alpha val="1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n-US">
                <a:solidFill>
                  <a:schemeClr val="lt1"/>
                </a:solidFill>
              </a:defRP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dirty="0">
              <a:solidFill>
                <a:schemeClr val="tx1"/>
              </a:solidFill>
              <a:latin typeface="MiSans Normal" panose="00000500000000000000" pitchFamily="2" charset="-122"/>
              <a:ea typeface="MiSans Normal" panose="00000500000000000000" pitchFamily="2" charset="-122"/>
            </a:endParaRPr>
          </a:p>
        </p:txBody>
      </p:sp>
      <p:grpSp>
        <p:nvGrpSpPr>
          <p:cNvPr id="58" name="组合 57"/>
          <p:cNvGrpSpPr/>
          <p:nvPr/>
        </p:nvGrpSpPr>
        <p:grpSpPr>
          <a:xfrm>
            <a:off x="983706" y="1850826"/>
            <a:ext cx="10623787" cy="4180936"/>
            <a:chOff x="983706" y="1458940"/>
            <a:chExt cx="10623787" cy="4180936"/>
          </a:xfrm>
        </p:grpSpPr>
        <p:grpSp>
          <p:nvGrpSpPr>
            <p:cNvPr id="48" name="组合 47"/>
            <p:cNvGrpSpPr/>
            <p:nvPr/>
          </p:nvGrpSpPr>
          <p:grpSpPr>
            <a:xfrm>
              <a:off x="983706" y="1829885"/>
              <a:ext cx="2693182" cy="2109991"/>
              <a:chOff x="983706" y="2006416"/>
              <a:chExt cx="2693182" cy="2109991"/>
            </a:xfrm>
          </p:grpSpPr>
          <p:grpSp>
            <p:nvGrpSpPr>
              <p:cNvPr id="4" name="组合 3"/>
              <p:cNvGrpSpPr/>
              <p:nvPr/>
            </p:nvGrpSpPr>
            <p:grpSpPr>
              <a:xfrm>
                <a:off x="983706" y="2814741"/>
                <a:ext cx="1559853" cy="1301666"/>
                <a:chOff x="915988" y="3390710"/>
                <a:chExt cx="1559853" cy="1301666"/>
              </a:xfrm>
            </p:grpSpPr>
            <p:sp>
              <p:nvSpPr>
                <p:cNvPr id="5" name="矩形: 圆角 4"/>
                <p:cNvSpPr/>
                <p:nvPr/>
              </p:nvSpPr>
              <p:spPr>
                <a:xfrm>
                  <a:off x="1015255" y="3390710"/>
                  <a:ext cx="1296987" cy="490771"/>
                </a:xfrm>
                <a:prstGeom prst="roundRect">
                  <a:avLst>
                    <a:gd name="adj" fmla="val 50000"/>
                  </a:avLst>
                </a:prstGeom>
                <a:solidFill>
                  <a:srgbClr val="417F54"/>
                </a:solidFill>
                <a:ln>
                  <a:noFill/>
                </a:ln>
                <a:effectLst>
                  <a:outerShdw blurRad="190500" dist="190500" dir="5400000" algn="t" rotWithShape="0">
                    <a:srgbClr val="417F54">
                      <a:alpha val="1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n-US">
                      <a:solidFill>
                        <a:schemeClr val="lt1"/>
                      </a:solidFill>
                    </a:defRP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dirty="0">
                    <a:solidFill>
                      <a:schemeClr val="tx1"/>
                    </a:solidFill>
                    <a:latin typeface="MiSans Normal" panose="00000500000000000000" pitchFamily="2" charset="-122"/>
                    <a:ea typeface="MiSans Normal" panose="00000500000000000000" pitchFamily="2" charset="-122"/>
                  </a:endParaRPr>
                </a:p>
              </p:txBody>
            </p:sp>
            <p:sp>
              <p:nvSpPr>
                <p:cNvPr id="6" name="矩形: 圆角 5"/>
                <p:cNvSpPr/>
                <p:nvPr/>
              </p:nvSpPr>
              <p:spPr>
                <a:xfrm>
                  <a:off x="1049109" y="4201605"/>
                  <a:ext cx="1296987" cy="490771"/>
                </a:xfrm>
                <a:prstGeom prst="roundRect">
                  <a:avLst>
                    <a:gd name="adj" fmla="val 50000"/>
                  </a:avLst>
                </a:prstGeom>
                <a:noFill/>
                <a:ln>
                  <a:solidFill>
                    <a:srgbClr val="417F54"/>
                  </a:solidFill>
                </a:ln>
                <a:effectLst>
                  <a:outerShdw blurRad="190500" dist="190500" dir="5400000" algn="t" rotWithShape="0">
                    <a:srgbClr val="417F54">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n-US">
                      <a:solidFill>
                        <a:schemeClr val="lt1"/>
                      </a:solidFill>
                    </a:defRP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dirty="0">
                    <a:solidFill>
                      <a:schemeClr val="tx1"/>
                    </a:solidFill>
                    <a:latin typeface="MiSans Normal" panose="00000500000000000000" pitchFamily="2" charset="-122"/>
                    <a:ea typeface="MiSans Normal" panose="00000500000000000000" pitchFamily="2" charset="-122"/>
                  </a:endParaRPr>
                </a:p>
              </p:txBody>
            </p:sp>
            <p:sp>
              <p:nvSpPr>
                <p:cNvPr id="7" name="文本框 25"/>
                <p:cNvSpPr txBox="1"/>
                <p:nvPr/>
              </p:nvSpPr>
              <p:spPr>
                <a:xfrm>
                  <a:off x="987942" y="4229401"/>
                  <a:ext cx="1487899" cy="398780"/>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zh-CN" altLang="en-US" sz="2000" spc="0" dirty="0">
                      <a:solidFill>
                        <a:srgbClr val="417F54"/>
                      </a:solidFill>
                      <a:latin typeface="思源宋体 CN Heavy" panose="02020900000000000000" pitchFamily="18" charset="-122"/>
                      <a:ea typeface="思源宋体 CN Heavy" panose="02020900000000000000" pitchFamily="18" charset="-122"/>
                    </a:rPr>
                    <a:t>裤子</a:t>
                  </a:r>
                  <a:endParaRPr lang="zh-CN" altLang="en-US" sz="2000" spc="0" dirty="0">
                    <a:solidFill>
                      <a:srgbClr val="417F54"/>
                    </a:solidFill>
                    <a:latin typeface="思源宋体 CN Heavy" panose="02020900000000000000" pitchFamily="18" charset="-122"/>
                    <a:ea typeface="思源宋体 CN Heavy" panose="02020900000000000000" pitchFamily="18" charset="-122"/>
                  </a:endParaRPr>
                </a:p>
              </p:txBody>
            </p:sp>
            <p:sp>
              <p:nvSpPr>
                <p:cNvPr id="8" name="文本框 26"/>
                <p:cNvSpPr txBox="1"/>
                <p:nvPr/>
              </p:nvSpPr>
              <p:spPr>
                <a:xfrm>
                  <a:off x="915988" y="3422316"/>
                  <a:ext cx="1487899" cy="398780"/>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zh-CN" altLang="en-US" sz="2000" spc="0" dirty="0">
                      <a:solidFill>
                        <a:schemeClr val="bg1"/>
                      </a:solidFill>
                      <a:latin typeface="思源宋体 CN Heavy" panose="02020900000000000000" pitchFamily="18" charset="-122"/>
                      <a:ea typeface="思源宋体 CN Heavy" panose="02020900000000000000" pitchFamily="18" charset="-122"/>
                    </a:rPr>
                    <a:t>上衣</a:t>
                  </a:r>
                  <a:endParaRPr lang="zh-CN" altLang="en-US" sz="2000" spc="0" dirty="0">
                    <a:solidFill>
                      <a:schemeClr val="bg1"/>
                    </a:solidFill>
                    <a:latin typeface="思源宋体 CN Heavy" panose="02020900000000000000" pitchFamily="18" charset="-122"/>
                    <a:ea typeface="思源宋体 CN Heavy" panose="02020900000000000000" pitchFamily="18" charset="-122"/>
                  </a:endParaRPr>
                </a:p>
              </p:txBody>
            </p:sp>
          </p:grpSp>
          <p:sp>
            <p:nvSpPr>
              <p:cNvPr id="9" name="文本框 8"/>
              <p:cNvSpPr txBox="1"/>
              <p:nvPr/>
            </p:nvSpPr>
            <p:spPr>
              <a:xfrm>
                <a:off x="1055608" y="2006416"/>
                <a:ext cx="2621280" cy="460375"/>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400" dirty="0">
                    <a:solidFill>
                      <a:srgbClr val="417F54"/>
                    </a:solidFill>
                    <a:latin typeface="思源宋体 CN Heavy" panose="02020900000000000000" pitchFamily="18" charset="-122"/>
                    <a:ea typeface="思源宋体 CN Heavy" panose="02020900000000000000" pitchFamily="18" charset="-122"/>
                  </a:rPr>
                  <a:t>老年人衣物的分类</a:t>
                </a:r>
                <a:endParaRPr lang="zh-CN" altLang="en-US" sz="2400" dirty="0">
                  <a:solidFill>
                    <a:srgbClr val="417F54"/>
                  </a:solidFill>
                  <a:latin typeface="思源宋体 CN Heavy" panose="02020900000000000000" pitchFamily="18" charset="-122"/>
                  <a:ea typeface="思源宋体 CN Heavy" panose="02020900000000000000" pitchFamily="18" charset="-122"/>
                </a:endParaRPr>
              </a:p>
            </p:txBody>
          </p:sp>
        </p:grpSp>
        <p:grpSp>
          <p:nvGrpSpPr>
            <p:cNvPr id="47" name="组合 46"/>
            <p:cNvGrpSpPr/>
            <p:nvPr/>
          </p:nvGrpSpPr>
          <p:grpSpPr>
            <a:xfrm>
              <a:off x="4384166" y="1458940"/>
              <a:ext cx="3496241" cy="4180936"/>
              <a:chOff x="4302027" y="1255740"/>
              <a:chExt cx="3496241" cy="4180936"/>
            </a:xfrm>
          </p:grpSpPr>
          <p:sp>
            <p:nvSpPr>
              <p:cNvPr id="46" name="椭圆 45"/>
              <p:cNvSpPr/>
              <p:nvPr/>
            </p:nvSpPr>
            <p:spPr>
              <a:xfrm>
                <a:off x="4302027" y="1940435"/>
                <a:ext cx="3496241" cy="3496241"/>
              </a:xfrm>
              <a:prstGeom prst="ellipse">
                <a:avLst/>
              </a:prstGeom>
              <a:solidFill>
                <a:srgbClr val="7FC2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2" name="图片 21" descr="图标&#10;&#10;描述已自动生成"/>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648834" y="1255740"/>
                <a:ext cx="2802627" cy="4162992"/>
              </a:xfrm>
              <a:prstGeom prst="rect">
                <a:avLst/>
              </a:prstGeom>
            </p:spPr>
          </p:pic>
        </p:grpSp>
        <p:grpSp>
          <p:nvGrpSpPr>
            <p:cNvPr id="49" name="组合 48"/>
            <p:cNvGrpSpPr/>
            <p:nvPr/>
          </p:nvGrpSpPr>
          <p:grpSpPr>
            <a:xfrm>
              <a:off x="8282886" y="1829885"/>
              <a:ext cx="3324607" cy="3667687"/>
              <a:chOff x="750808" y="2006416"/>
              <a:chExt cx="3324607" cy="3667687"/>
            </a:xfrm>
          </p:grpSpPr>
          <p:sp>
            <p:nvSpPr>
              <p:cNvPr id="51" name="文本框 50"/>
              <p:cNvSpPr txBox="1"/>
              <p:nvPr/>
            </p:nvSpPr>
            <p:spPr>
              <a:xfrm>
                <a:off x="750808" y="2006416"/>
                <a:ext cx="3230880" cy="460375"/>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400" dirty="0">
                    <a:solidFill>
                      <a:srgbClr val="9E3537"/>
                    </a:solidFill>
                    <a:latin typeface="思源宋体 CN Heavy" panose="02020900000000000000" pitchFamily="18" charset="-122"/>
                    <a:ea typeface="思源宋体 CN Heavy" panose="02020900000000000000" pitchFamily="18" charset="-122"/>
                  </a:rPr>
                  <a:t>老年人衣物选择的原则</a:t>
                </a:r>
                <a:endParaRPr lang="zh-CN" altLang="en-US" sz="2400" dirty="0">
                  <a:solidFill>
                    <a:srgbClr val="9E3537"/>
                  </a:solidFill>
                  <a:latin typeface="思源宋体 CN Heavy" panose="02020900000000000000" pitchFamily="18" charset="-122"/>
                  <a:ea typeface="思源宋体 CN Heavy" panose="02020900000000000000" pitchFamily="18" charset="-122"/>
                </a:endParaRPr>
              </a:p>
            </p:txBody>
          </p:sp>
          <p:sp>
            <p:nvSpPr>
              <p:cNvPr id="53" name="文本框 52"/>
              <p:cNvSpPr txBox="1"/>
              <p:nvPr/>
            </p:nvSpPr>
            <p:spPr>
              <a:xfrm>
                <a:off x="751059" y="2628008"/>
                <a:ext cx="3324356" cy="304609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285750" indent="-285750" algn="l">
                  <a:lnSpc>
                    <a:spcPct val="150000"/>
                  </a:lnSpc>
                  <a:buFont typeface="Wingdings" panose="05000000000000000000" charset="0"/>
                  <a:buChar char="Ø"/>
                </a:pP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尊重个人偏好与自主选择</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marL="285750" indent="-285750" algn="l">
                  <a:lnSpc>
                    <a:spcPct val="150000"/>
                  </a:lnSpc>
                  <a:buFont typeface="Wingdings" panose="05000000000000000000" charset="0"/>
                  <a:buChar char="Ø"/>
                </a:pP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激发审美意识与自我形象管理</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marL="285750" indent="-285750" algn="l">
                  <a:lnSpc>
                    <a:spcPct val="150000"/>
                  </a:lnSpc>
                  <a:buFont typeface="Wingdings" panose="05000000000000000000" charset="0"/>
                  <a:buChar char="Ø"/>
                </a:pP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强化生活作息管理</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marL="285750" indent="-285750" algn="l">
                  <a:lnSpc>
                    <a:spcPct val="150000"/>
                  </a:lnSpc>
                  <a:buFont typeface="Wingdings" panose="05000000000000000000" charset="0"/>
                  <a:buChar char="Ø"/>
                </a:pP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注重内衣与睡衣的材质选择</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marL="285750" indent="-285750" algn="l">
                  <a:lnSpc>
                    <a:spcPct val="150000"/>
                  </a:lnSpc>
                  <a:buFont typeface="Wingdings" panose="05000000000000000000" charset="0"/>
                  <a:buChar char="Ø"/>
                </a:pP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便于穿脱的衣物设计</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marL="285750" indent="-285750" algn="l">
                  <a:lnSpc>
                    <a:spcPct val="150000"/>
                  </a:lnSpc>
                  <a:buFont typeface="Wingdings" panose="05000000000000000000" charset="0"/>
                  <a:buChar char="Ø"/>
                </a:pP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平衡介护需求与老年人自主意愿</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marL="285750" indent="-285750" algn="l">
                  <a:lnSpc>
                    <a:spcPct val="150000"/>
                  </a:lnSpc>
                  <a:buFont typeface="Wingdings" panose="05000000000000000000" charset="0"/>
                  <a:buChar char="Ø"/>
                </a:pP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适应气候、环境与活动需求的服装选择</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p:txBody>
          </p:sp>
        </p:grpSp>
      </p:grpSp>
      <p:grpSp>
        <p:nvGrpSpPr>
          <p:cNvPr id="60" name="组合 59"/>
          <p:cNvGrpSpPr/>
          <p:nvPr/>
        </p:nvGrpSpPr>
        <p:grpSpPr>
          <a:xfrm>
            <a:off x="407533" y="562624"/>
            <a:ext cx="3683851" cy="576000"/>
            <a:chOff x="349477" y="620680"/>
            <a:chExt cx="3683851" cy="576000"/>
          </a:xfrm>
        </p:grpSpPr>
        <p:sp>
          <p:nvSpPr>
            <p:cNvPr id="61" name="矩形: 圆角 60"/>
            <p:cNvSpPr>
              <a:spLocks noChangeAspect="1"/>
            </p:cNvSpPr>
            <p:nvPr/>
          </p:nvSpPr>
          <p:spPr>
            <a:xfrm>
              <a:off x="349477" y="620680"/>
              <a:ext cx="576000" cy="576000"/>
            </a:xfrm>
            <a:prstGeom prst="roundRect">
              <a:avLst>
                <a:gd name="adj" fmla="val 50000"/>
              </a:avLst>
            </a:prstGeom>
            <a:solidFill>
              <a:srgbClr val="9E3537"/>
            </a:solidFill>
            <a:ln>
              <a:noFill/>
            </a:ln>
            <a:effectLst>
              <a:outerShdw blurRad="304800" dist="127000" dir="2700000" algn="ctr" rotWithShape="0">
                <a:srgbClr val="9E3537">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n-US">
                  <a:solidFill>
                    <a:schemeClr val="lt1"/>
                  </a:solidFill>
                </a:defRP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zh-CN" altLang="en-US" sz="2800" dirty="0">
                  <a:solidFill>
                    <a:schemeClr val="bg1"/>
                  </a:solidFill>
                  <a:latin typeface="思源宋体 CN Heavy" panose="02020900000000000000" pitchFamily="18" charset="-122"/>
                  <a:ea typeface="思源宋体 CN Heavy" panose="02020900000000000000" pitchFamily="18" charset="-122"/>
                </a:rPr>
                <a:t>二</a:t>
              </a:r>
              <a:endParaRPr lang="zh-CN" altLang="en-US" sz="2800" dirty="0">
                <a:solidFill>
                  <a:schemeClr val="bg1"/>
                </a:solidFill>
                <a:latin typeface="思源宋体 CN Heavy" panose="02020900000000000000" pitchFamily="18" charset="-122"/>
                <a:ea typeface="思源宋体 CN Heavy" panose="02020900000000000000" pitchFamily="18" charset="-122"/>
              </a:endParaRPr>
            </a:p>
          </p:txBody>
        </p:sp>
        <p:sp>
          <p:nvSpPr>
            <p:cNvPr id="62" name="矩形 61"/>
            <p:cNvSpPr/>
            <p:nvPr/>
          </p:nvSpPr>
          <p:spPr>
            <a:xfrm>
              <a:off x="1005648" y="647070"/>
              <a:ext cx="3027680" cy="521970"/>
            </a:xfrm>
            <a:prstGeom prst="rect">
              <a:avLst/>
            </a:prstGeom>
          </p:spPr>
          <p:txBody>
            <a:bodyPr wrap="non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zh-CN" altLang="en-US" sz="2800" dirty="0">
                  <a:solidFill>
                    <a:srgbClr val="417F54"/>
                  </a:solidFill>
                  <a:latin typeface="思源宋体 CN Heavy" panose="02020900000000000000" pitchFamily="18" charset="-122"/>
                  <a:ea typeface="思源宋体 CN Heavy" panose="02020900000000000000" pitchFamily="18" charset="-122"/>
                </a:rPr>
                <a:t>衣物的分类与选择</a:t>
              </a:r>
              <a:endParaRPr lang="zh-CN" altLang="en-US" sz="2800" dirty="0">
                <a:solidFill>
                  <a:srgbClr val="417F54"/>
                </a:solidFill>
                <a:latin typeface="思源宋体 CN Heavy" panose="02020900000000000000" pitchFamily="18" charset="-122"/>
                <a:ea typeface="思源宋体 CN Heavy" panose="02020900000000000000" pitchFamily="18" charset="-122"/>
              </a:endParaRPr>
            </a:p>
          </p:txBody>
        </p:sp>
      </p:grpSp>
      <p:sp>
        <p:nvSpPr>
          <p:cNvPr id="2" name="文本框 26"/>
          <p:cNvSpPr txBox="1"/>
          <p:nvPr/>
        </p:nvSpPr>
        <p:spPr>
          <a:xfrm>
            <a:off x="1082766" y="4651742"/>
            <a:ext cx="1487899" cy="398780"/>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zh-CN" altLang="en-US" sz="2000" spc="0" dirty="0">
                <a:solidFill>
                  <a:schemeClr val="bg1"/>
                </a:solidFill>
                <a:latin typeface="思源宋体 CN Heavy" panose="02020900000000000000" pitchFamily="18" charset="-122"/>
                <a:ea typeface="思源宋体 CN Heavy" panose="02020900000000000000" pitchFamily="18" charset="-122"/>
              </a:rPr>
              <a:t>鞋袜</a:t>
            </a:r>
            <a:endParaRPr lang="zh-CN" altLang="en-US" sz="2000" spc="0" dirty="0">
              <a:solidFill>
                <a:schemeClr val="bg1"/>
              </a:solidFill>
              <a:latin typeface="思源宋体 CN Heavy" panose="02020900000000000000" pitchFamily="18" charset="-122"/>
              <a:ea typeface="思源宋体 CN Heavy" panose="02020900000000000000" pitchFamily="18" charset="-122"/>
            </a:endParaRPr>
          </a:p>
        </p:txBody>
      </p:sp>
      <p:sp>
        <p:nvSpPr>
          <p:cNvPr id="13" name="文本框 25"/>
          <p:cNvSpPr txBox="1"/>
          <p:nvPr/>
        </p:nvSpPr>
        <p:spPr>
          <a:xfrm>
            <a:off x="983905" y="5490577"/>
            <a:ext cx="1487899" cy="398780"/>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zh-CN" altLang="en-US" sz="2000" spc="0" dirty="0">
                <a:solidFill>
                  <a:srgbClr val="417F54"/>
                </a:solidFill>
                <a:latin typeface="思源宋体 CN Heavy" panose="02020900000000000000" pitchFamily="18" charset="-122"/>
                <a:ea typeface="思源宋体 CN Heavy" panose="02020900000000000000" pitchFamily="18" charset="-122"/>
              </a:rPr>
              <a:t>其他衣物</a:t>
            </a:r>
            <a:endParaRPr lang="zh-CN" altLang="en-US" sz="2000" spc="0" dirty="0">
              <a:solidFill>
                <a:srgbClr val="417F54"/>
              </a:solidFill>
              <a:latin typeface="思源宋体 CN Heavy" panose="02020900000000000000" pitchFamily="18" charset="-122"/>
              <a:ea typeface="思源宋体 CN Heavy" panose="02020900000000000000" pitchFamily="18" charset="-122"/>
            </a:endParaRPr>
          </a:p>
        </p:txBody>
      </p:sp>
      <p:sp>
        <p:nvSpPr>
          <p:cNvPr id="14" name="矩形: 圆角 5"/>
          <p:cNvSpPr/>
          <p:nvPr/>
        </p:nvSpPr>
        <p:spPr>
          <a:xfrm>
            <a:off x="1117462" y="5490721"/>
            <a:ext cx="1296987" cy="490771"/>
          </a:xfrm>
          <a:prstGeom prst="roundRect">
            <a:avLst>
              <a:gd name="adj" fmla="val 50000"/>
            </a:avLst>
          </a:prstGeom>
          <a:noFill/>
          <a:ln>
            <a:solidFill>
              <a:srgbClr val="417F54"/>
            </a:solidFill>
          </a:ln>
          <a:effectLst>
            <a:outerShdw blurRad="190500" dist="190500" dir="5400000" algn="t" rotWithShape="0">
              <a:srgbClr val="417F54">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n-US">
                <a:solidFill>
                  <a:schemeClr val="lt1"/>
                </a:solidFill>
              </a:defRP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dirty="0">
              <a:solidFill>
                <a:schemeClr val="tx1"/>
              </a:solidFill>
              <a:latin typeface="MiSans Normal" panose="00000500000000000000" pitchFamily="2" charset="-122"/>
              <a:ea typeface="MiSans Normal" panose="00000500000000000000" pitchFamily="2" charset="-122"/>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custDataLst>
              <p:tags r:id="rId1"/>
            </p:custDataLst>
          </p:nvPr>
        </p:nvGrpSpPr>
        <p:grpSpPr>
          <a:xfrm>
            <a:off x="701675" y="1729105"/>
            <a:ext cx="3386455" cy="4646860"/>
            <a:chOff x="586520" y="1829860"/>
            <a:chExt cx="2727960" cy="4646690"/>
          </a:xfrm>
        </p:grpSpPr>
        <p:grpSp>
          <p:nvGrpSpPr>
            <p:cNvPr id="14" name="组合 13"/>
            <p:cNvGrpSpPr/>
            <p:nvPr/>
          </p:nvGrpSpPr>
          <p:grpSpPr>
            <a:xfrm>
              <a:off x="586520" y="1829860"/>
              <a:ext cx="2727960" cy="2459990"/>
              <a:chOff x="624938" y="1829860"/>
              <a:chExt cx="2727960" cy="2459990"/>
            </a:xfrm>
          </p:grpSpPr>
          <p:sp>
            <p:nvSpPr>
              <p:cNvPr id="18" name="文本框 10"/>
              <p:cNvSpPr txBox="1"/>
              <p:nvPr>
                <p:custDataLst>
                  <p:tags r:id="rId2"/>
                </p:custDataLst>
              </p:nvPr>
            </p:nvSpPr>
            <p:spPr>
              <a:xfrm>
                <a:off x="624938" y="2447715"/>
                <a:ext cx="2727960" cy="1842135"/>
              </a:xfrm>
              <a:prstGeom prst="rect">
                <a:avLst/>
              </a:prstGeom>
              <a:noFill/>
            </p:spPr>
            <p:txBody>
              <a:bodyPr wrap="square" rtlCol="0">
                <a:noAutofit/>
              </a:bodyPr>
              <a:lstStyle>
                <a:defPPr>
                  <a:defRPr lang="en-US"/>
                </a:defPPr>
                <a:lvl1pPr>
                  <a:defRPr sz="900">
                    <a:solidFill>
                      <a:schemeClr val="tx1">
                        <a:lumMod val="75000"/>
                        <a:lumOff val="25000"/>
                      </a:schemeClr>
                    </a:solidFill>
                    <a:latin typeface="+mn-ea"/>
                    <a:cs typeface="汉仪旗黑-50S" panose="00020600040101010101" charset="-122"/>
                  </a:defRPr>
                </a:lvl1pPr>
              </a:lstStyle>
              <a:p>
                <a:pPr>
                  <a:lnSpc>
                    <a:spcPct val="150000"/>
                  </a:lnSpc>
                </a:pP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确保穿脱衣物区域光线充足、空间宽敞、无障碍物。同时，应准备一把稳固的椅子或床边扶手，以便老年人在穿脱衣物时能够稳定站立或坐下</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p:txBody>
          </p:sp>
          <p:sp>
            <p:nvSpPr>
              <p:cNvPr id="19" name="矩形: 圆角 18"/>
              <p:cNvSpPr/>
              <p:nvPr>
                <p:custDataLst>
                  <p:tags r:id="rId3"/>
                </p:custDataLst>
              </p:nvPr>
            </p:nvSpPr>
            <p:spPr>
              <a:xfrm>
                <a:off x="624938" y="1829860"/>
                <a:ext cx="2134497" cy="504000"/>
              </a:xfrm>
              <a:prstGeom prst="roundRect">
                <a:avLst>
                  <a:gd name="adj" fmla="val 50000"/>
                </a:avLst>
              </a:prstGeom>
              <a:solidFill>
                <a:srgbClr val="417F54"/>
              </a:solidFill>
              <a:ln w="12700" cap="flat" cmpd="sng" algn="ctr">
                <a:noFill/>
                <a:prstDash val="solid"/>
                <a:miter lim="800000"/>
              </a:ln>
              <a:effectLst>
                <a:outerShdw blurRad="127000" dist="127000" dir="2700000" algn="t" rotWithShape="0">
                  <a:srgbClr val="417F54">
                    <a:alpha val="20000"/>
                  </a:srgbClr>
                </a:outerShdw>
              </a:effectLst>
            </p:spPr>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chemeClr val="bg1"/>
                    </a:solidFill>
                    <a:effectLst/>
                    <a:uLnTx/>
                    <a:uFillTx/>
                    <a:latin typeface="思源宋体 CN Heavy" panose="02020900000000000000" pitchFamily="18" charset="-122"/>
                    <a:ea typeface="思源宋体 CN Heavy" panose="02020900000000000000" pitchFamily="18" charset="-122"/>
                    <a:cs typeface="MiSans Normal" panose="00000500000000000000" pitchFamily="2" charset="-122"/>
                  </a:rPr>
                  <a:t>环境准备</a:t>
                </a:r>
                <a:endParaRPr kumimoji="0" lang="zh-CN" altLang="en-US" sz="2400" b="0" i="0" u="none" strike="noStrike" kern="1200" cap="none" spc="0" normalizeH="0" baseline="0" noProof="0" dirty="0">
                  <a:ln>
                    <a:noFill/>
                  </a:ln>
                  <a:solidFill>
                    <a:schemeClr val="bg1"/>
                  </a:solidFill>
                  <a:effectLst/>
                  <a:uLnTx/>
                  <a:uFillTx/>
                  <a:latin typeface="思源宋体 CN Heavy" panose="02020900000000000000" pitchFamily="18" charset="-122"/>
                  <a:ea typeface="思源宋体 CN Heavy" panose="02020900000000000000" pitchFamily="18" charset="-122"/>
                  <a:cs typeface="MiSans Normal" panose="00000500000000000000" pitchFamily="2" charset="-122"/>
                </a:endParaRPr>
              </a:p>
            </p:txBody>
          </p:sp>
        </p:grpSp>
        <p:grpSp>
          <p:nvGrpSpPr>
            <p:cNvPr id="15" name="组合 14"/>
            <p:cNvGrpSpPr/>
            <p:nvPr/>
          </p:nvGrpSpPr>
          <p:grpSpPr>
            <a:xfrm>
              <a:off x="586520" y="4290031"/>
              <a:ext cx="2727862" cy="2186519"/>
              <a:chOff x="624938" y="1829860"/>
              <a:chExt cx="2727862" cy="2186519"/>
            </a:xfrm>
          </p:grpSpPr>
          <p:sp>
            <p:nvSpPr>
              <p:cNvPr id="16" name="文本框 10"/>
              <p:cNvSpPr txBox="1"/>
              <p:nvPr>
                <p:custDataLst>
                  <p:tags r:id="rId4"/>
                </p:custDataLst>
              </p:nvPr>
            </p:nvSpPr>
            <p:spPr>
              <a:xfrm>
                <a:off x="624938" y="2447986"/>
                <a:ext cx="2727862" cy="1568393"/>
              </a:xfrm>
              <a:prstGeom prst="rect">
                <a:avLst/>
              </a:prstGeom>
              <a:noFill/>
            </p:spPr>
            <p:txBody>
              <a:bodyPr wrap="square" rtlCol="0">
                <a:spAutoFit/>
              </a:bodyPr>
              <a:lstStyle>
                <a:defPPr>
                  <a:defRPr lang="en-US"/>
                </a:defPPr>
                <a:lvl1pPr>
                  <a:defRPr sz="900">
                    <a:solidFill>
                      <a:schemeClr val="tx1">
                        <a:lumMod val="75000"/>
                        <a:lumOff val="25000"/>
                      </a:schemeClr>
                    </a:solidFill>
                    <a:latin typeface="+mn-ea"/>
                    <a:cs typeface="汉仪旗黑-50S" panose="00020600040101010101" charset="-122"/>
                  </a:defRPr>
                </a:lvl1pPr>
              </a:lstStyle>
              <a:p>
                <a:pPr>
                  <a:lnSpc>
                    <a:spcPct val="150000"/>
                  </a:lnSpc>
                </a:pP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将需要穿脱的衣物提前整理好，并按照穿脱顺序摆放好。对于需要搭配穿着的衣物，应提前搭配好并放置在显眼的位置。</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p:txBody>
          </p:sp>
          <p:sp>
            <p:nvSpPr>
              <p:cNvPr id="17" name="矩形: 圆角 16"/>
              <p:cNvSpPr/>
              <p:nvPr>
                <p:custDataLst>
                  <p:tags r:id="rId5"/>
                </p:custDataLst>
              </p:nvPr>
            </p:nvSpPr>
            <p:spPr>
              <a:xfrm>
                <a:off x="624938" y="1829860"/>
                <a:ext cx="2134497" cy="504000"/>
              </a:xfrm>
              <a:prstGeom prst="roundRect">
                <a:avLst>
                  <a:gd name="adj" fmla="val 50000"/>
                </a:avLst>
              </a:prstGeom>
              <a:solidFill>
                <a:srgbClr val="9E3537"/>
              </a:solidFill>
              <a:ln w="12700" cap="flat" cmpd="sng" algn="ctr">
                <a:noFill/>
                <a:prstDash val="solid"/>
                <a:miter lim="800000"/>
              </a:ln>
              <a:effectLst>
                <a:outerShdw blurRad="127000" dist="127000" dir="2700000" algn="t" rotWithShape="0">
                  <a:srgbClr val="9E3537">
                    <a:alpha val="20000"/>
                  </a:srgbClr>
                </a:outerShdw>
              </a:effectLst>
            </p:spPr>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ysClr val="window" lastClr="FFFFFF"/>
                    </a:solidFill>
                    <a:effectLst/>
                    <a:uLnTx/>
                    <a:uFillTx/>
                    <a:latin typeface="思源宋体 CN Heavy" panose="02020900000000000000" pitchFamily="18" charset="-122"/>
                    <a:ea typeface="思源宋体 CN Heavy" panose="02020900000000000000" pitchFamily="18" charset="-122"/>
                    <a:cs typeface="MiSans Normal" panose="00000500000000000000" pitchFamily="2" charset="-122"/>
                  </a:rPr>
                  <a:t>衣物准备</a:t>
                </a:r>
                <a:endParaRPr kumimoji="0" lang="zh-CN" altLang="en-US" sz="2400" b="0" i="0" u="none" strike="noStrike" kern="1200" cap="none" spc="0" normalizeH="0" baseline="0" noProof="0" dirty="0">
                  <a:ln>
                    <a:noFill/>
                  </a:ln>
                  <a:solidFill>
                    <a:sysClr val="window" lastClr="FFFFFF"/>
                  </a:solidFill>
                  <a:effectLst/>
                  <a:uLnTx/>
                  <a:uFillTx/>
                  <a:latin typeface="思源宋体 CN Heavy" panose="02020900000000000000" pitchFamily="18" charset="-122"/>
                  <a:ea typeface="思源宋体 CN Heavy" panose="02020900000000000000" pitchFamily="18" charset="-122"/>
                  <a:cs typeface="MiSans Normal" panose="00000500000000000000" pitchFamily="2" charset="-122"/>
                </a:endParaRPr>
              </a:p>
            </p:txBody>
          </p:sp>
        </p:grpSp>
      </p:grpSp>
      <p:grpSp>
        <p:nvGrpSpPr>
          <p:cNvPr id="8" name="组合 7"/>
          <p:cNvGrpSpPr/>
          <p:nvPr/>
        </p:nvGrpSpPr>
        <p:grpSpPr>
          <a:xfrm rot="0">
            <a:off x="8762365" y="1729105"/>
            <a:ext cx="2727960" cy="2925163"/>
            <a:chOff x="624938" y="1829860"/>
            <a:chExt cx="2727862" cy="2924772"/>
          </a:xfrm>
        </p:grpSpPr>
        <p:sp>
          <p:nvSpPr>
            <p:cNvPr id="12" name="文本框 10"/>
            <p:cNvSpPr txBox="1"/>
            <p:nvPr>
              <p:custDataLst>
                <p:tags r:id="rId6"/>
              </p:custDataLst>
            </p:nvPr>
          </p:nvSpPr>
          <p:spPr>
            <a:xfrm>
              <a:off x="624938" y="2447986"/>
              <a:ext cx="2727862" cy="2306646"/>
            </a:xfrm>
            <a:prstGeom prst="rect">
              <a:avLst/>
            </a:prstGeom>
            <a:noFill/>
          </p:spPr>
          <p:txBody>
            <a:bodyPr wrap="square" rtlCol="0">
              <a:spAutoFit/>
            </a:bodyPr>
            <a:lstStyle>
              <a:defPPr>
                <a:defRPr lang="en-US"/>
              </a:defPPr>
              <a:lvl1pPr>
                <a:defRPr sz="900">
                  <a:solidFill>
                    <a:schemeClr val="tx1">
                      <a:lumMod val="75000"/>
                      <a:lumOff val="25000"/>
                    </a:schemeClr>
                  </a:solidFill>
                  <a:latin typeface="+mn-ea"/>
                  <a:cs typeface="汉仪旗黑-50S" panose="00020600040101010101" charset="-122"/>
                </a:defRPr>
              </a:lvl1pPr>
            </a:lstStyle>
            <a:p>
              <a:pPr algn="l">
                <a:lnSpc>
                  <a:spcPct val="150000"/>
                </a:lnSpc>
              </a:pP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与老年人进行充分沟通，了解其需求和偏好，增强其参与穿脱衣物过程的主动性和自信心。同时，对于可能出现的困难和挑战，应给予充分的解释和鼓励。</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p:txBody>
        </p:sp>
        <p:sp>
          <p:nvSpPr>
            <p:cNvPr id="13" name="矩形: 圆角 12"/>
            <p:cNvSpPr/>
            <p:nvPr>
              <p:custDataLst>
                <p:tags r:id="rId7"/>
              </p:custDataLst>
            </p:nvPr>
          </p:nvSpPr>
          <p:spPr>
            <a:xfrm>
              <a:off x="1218303" y="1829860"/>
              <a:ext cx="2134497" cy="504000"/>
            </a:xfrm>
            <a:prstGeom prst="roundRect">
              <a:avLst>
                <a:gd name="adj" fmla="val 50000"/>
              </a:avLst>
            </a:prstGeom>
            <a:solidFill>
              <a:srgbClr val="417F54"/>
            </a:solidFill>
            <a:ln w="12700" cap="flat" cmpd="sng" algn="ctr">
              <a:noFill/>
              <a:prstDash val="solid"/>
              <a:miter lim="800000"/>
            </a:ln>
            <a:effectLst>
              <a:outerShdw blurRad="127000" dist="127000" dir="2700000" algn="t" rotWithShape="0">
                <a:srgbClr val="417F54">
                  <a:alpha val="20000"/>
                </a:srgbClr>
              </a:outerShdw>
            </a:effectLst>
          </p:spPr>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chemeClr val="bg1"/>
                  </a:solidFill>
                  <a:effectLst/>
                  <a:uLnTx/>
                  <a:uFillTx/>
                  <a:latin typeface="思源宋体 CN Heavy" panose="02020900000000000000" pitchFamily="18" charset="-122"/>
                  <a:ea typeface="思源宋体 CN Heavy" panose="02020900000000000000" pitchFamily="18" charset="-122"/>
                  <a:cs typeface="MiSans Normal" panose="00000500000000000000" pitchFamily="2" charset="-122"/>
                </a:rPr>
                <a:t>心理准备</a:t>
              </a:r>
              <a:endParaRPr kumimoji="0" lang="zh-CN" altLang="en-US" sz="2400" b="0" i="0" u="none" strike="noStrike" kern="1200" cap="none" spc="0" normalizeH="0" baseline="0" noProof="0" dirty="0">
                <a:ln>
                  <a:noFill/>
                </a:ln>
                <a:solidFill>
                  <a:schemeClr val="bg1"/>
                </a:solidFill>
                <a:effectLst/>
                <a:uLnTx/>
                <a:uFillTx/>
                <a:latin typeface="思源宋体 CN Heavy" panose="02020900000000000000" pitchFamily="18" charset="-122"/>
                <a:ea typeface="思源宋体 CN Heavy" panose="02020900000000000000" pitchFamily="18" charset="-122"/>
                <a:cs typeface="MiSans Normal" panose="00000500000000000000" pitchFamily="2" charset="-122"/>
              </a:endParaRPr>
            </a:p>
          </p:txBody>
        </p:sp>
      </p:grpSp>
      <p:grpSp>
        <p:nvGrpSpPr>
          <p:cNvPr id="29" name="组合 28"/>
          <p:cNvGrpSpPr/>
          <p:nvPr>
            <p:custDataLst>
              <p:tags r:id="rId8"/>
            </p:custDataLst>
          </p:nvPr>
        </p:nvGrpSpPr>
        <p:grpSpPr>
          <a:xfrm>
            <a:off x="4313806" y="1826343"/>
            <a:ext cx="3564389" cy="4043512"/>
            <a:chOff x="4295862" y="1662108"/>
            <a:chExt cx="3564389" cy="4043512"/>
          </a:xfrm>
        </p:grpSpPr>
        <p:sp>
          <p:nvSpPr>
            <p:cNvPr id="21" name="任意多边形: 形状 20"/>
            <p:cNvSpPr/>
            <p:nvPr>
              <p:custDataLst>
                <p:tags r:id="rId9"/>
              </p:custDataLst>
            </p:nvPr>
          </p:nvSpPr>
          <p:spPr>
            <a:xfrm>
              <a:off x="4295862" y="2141231"/>
              <a:ext cx="3564389" cy="3564389"/>
            </a:xfrm>
            <a:custGeom>
              <a:avLst/>
              <a:gdLst>
                <a:gd name="connsiteX0" fmla="*/ 1922219 w 3844438"/>
                <a:gd name="connsiteY0" fmla="*/ 0 h 3844438"/>
                <a:gd name="connsiteX1" fmla="*/ 3844438 w 3844438"/>
                <a:gd name="connsiteY1" fmla="*/ 1922219 h 3844438"/>
                <a:gd name="connsiteX2" fmla="*/ 1922219 w 3844438"/>
                <a:gd name="connsiteY2" fmla="*/ 3844438 h 3844438"/>
                <a:gd name="connsiteX3" fmla="*/ 0 w 3844438"/>
                <a:gd name="connsiteY3" fmla="*/ 1922219 h 3844438"/>
                <a:gd name="connsiteX4" fmla="*/ 1922219 w 3844438"/>
                <a:gd name="connsiteY4" fmla="*/ 0 h 38444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44438" h="3844438">
                  <a:moveTo>
                    <a:pt x="1922219" y="0"/>
                  </a:moveTo>
                  <a:cubicBezTo>
                    <a:pt x="2983831" y="0"/>
                    <a:pt x="3844438" y="860607"/>
                    <a:pt x="3844438" y="1922219"/>
                  </a:cubicBezTo>
                  <a:cubicBezTo>
                    <a:pt x="3844438" y="2983831"/>
                    <a:pt x="2983831" y="3844438"/>
                    <a:pt x="1922219" y="3844438"/>
                  </a:cubicBezTo>
                  <a:cubicBezTo>
                    <a:pt x="860607" y="3844438"/>
                    <a:pt x="0" y="2983831"/>
                    <a:pt x="0" y="1922219"/>
                  </a:cubicBezTo>
                  <a:cubicBezTo>
                    <a:pt x="0" y="860607"/>
                    <a:pt x="860607" y="0"/>
                    <a:pt x="1922219" y="0"/>
                  </a:cubicBezTo>
                  <a:close/>
                </a:path>
              </a:pathLst>
            </a:custGeom>
            <a:solidFill>
              <a:srgbClr val="7FC2B9"/>
            </a:solidFill>
            <a:ln w="12700" cap="flat" cmpd="sng" algn="ctr">
              <a:noFill/>
              <a:prstDash val="solid"/>
              <a:miter lim="800000"/>
            </a:ln>
            <a:effectLst/>
          </p:spPr>
          <p:txBody>
            <a:bodyPr wrap="square" rtlCol="0" anchor="ctr">
              <a:noAutofit/>
            </a:bodyPr>
            <a:lstStyle>
              <a:defPPr>
                <a:defRPr lang="en-US">
                  <a:solidFill>
                    <a:schemeClr val="lt1"/>
                  </a:solidFill>
                </a:defRPr>
              </a:defPPr>
              <a:lvl1pPr marL="0" algn="l" defTabSz="685800" rtl="0" eaLnBrk="1" latinLnBrk="0" hangingPunct="1">
                <a:defRPr sz="1350" kern="1200">
                  <a:solidFill>
                    <a:schemeClr val="lt1"/>
                  </a:solidFill>
                  <a:latin typeface="+mn-lt"/>
                  <a:ea typeface="+mn-ea"/>
                  <a:cs typeface="+mn-cs"/>
                </a:defRPr>
              </a:lvl1pPr>
              <a:lvl2pPr marL="342900" algn="l" defTabSz="685800" rtl="0" eaLnBrk="1" latinLnBrk="0" hangingPunct="1">
                <a:defRPr sz="1350" kern="1200">
                  <a:solidFill>
                    <a:schemeClr val="lt1"/>
                  </a:solidFill>
                  <a:latin typeface="+mn-lt"/>
                  <a:ea typeface="+mn-ea"/>
                  <a:cs typeface="+mn-cs"/>
                </a:defRPr>
              </a:lvl2pPr>
              <a:lvl3pPr marL="685800" algn="l" defTabSz="685800" rtl="0" eaLnBrk="1" latinLnBrk="0" hangingPunct="1">
                <a:defRPr sz="1350" kern="1200">
                  <a:solidFill>
                    <a:schemeClr val="lt1"/>
                  </a:solidFill>
                  <a:latin typeface="+mn-lt"/>
                  <a:ea typeface="+mn-ea"/>
                  <a:cs typeface="+mn-cs"/>
                </a:defRPr>
              </a:lvl3pPr>
              <a:lvl4pPr marL="1028700" algn="l" defTabSz="685800" rtl="0" eaLnBrk="1" latinLnBrk="0" hangingPunct="1">
                <a:defRPr sz="1350" kern="1200">
                  <a:solidFill>
                    <a:schemeClr val="lt1"/>
                  </a:solidFill>
                  <a:latin typeface="+mn-lt"/>
                  <a:ea typeface="+mn-ea"/>
                  <a:cs typeface="+mn-cs"/>
                </a:defRPr>
              </a:lvl4pPr>
              <a:lvl5pPr marL="1371600" algn="l" defTabSz="685800" rtl="0" eaLnBrk="1" latinLnBrk="0" hangingPunct="1">
                <a:defRPr sz="1350" kern="1200">
                  <a:solidFill>
                    <a:schemeClr val="lt1"/>
                  </a:solidFill>
                  <a:latin typeface="+mn-lt"/>
                  <a:ea typeface="+mn-ea"/>
                  <a:cs typeface="+mn-cs"/>
                </a:defRPr>
              </a:lvl5pPr>
              <a:lvl6pPr marL="1714500" algn="l" defTabSz="685800" rtl="0" eaLnBrk="1" latinLnBrk="0" hangingPunct="1">
                <a:defRPr sz="1350" kern="1200">
                  <a:solidFill>
                    <a:schemeClr val="lt1"/>
                  </a:solidFill>
                  <a:latin typeface="+mn-lt"/>
                  <a:ea typeface="+mn-ea"/>
                  <a:cs typeface="+mn-cs"/>
                </a:defRPr>
              </a:lvl6pPr>
              <a:lvl7pPr marL="2057400" algn="l" defTabSz="685800" rtl="0" eaLnBrk="1" latinLnBrk="0" hangingPunct="1">
                <a:defRPr sz="1350" kern="1200">
                  <a:solidFill>
                    <a:schemeClr val="lt1"/>
                  </a:solidFill>
                  <a:latin typeface="+mn-lt"/>
                  <a:ea typeface="+mn-ea"/>
                  <a:cs typeface="+mn-cs"/>
                </a:defRPr>
              </a:lvl7pPr>
              <a:lvl8pPr marL="2400300" algn="l" defTabSz="685800" rtl="0" eaLnBrk="1" latinLnBrk="0" hangingPunct="1">
                <a:defRPr sz="1350" kern="1200">
                  <a:solidFill>
                    <a:schemeClr val="lt1"/>
                  </a:solidFill>
                  <a:latin typeface="+mn-lt"/>
                  <a:ea typeface="+mn-ea"/>
                  <a:cs typeface="+mn-cs"/>
                </a:defRPr>
              </a:lvl8pPr>
              <a:lvl9pPr marL="2743200" algn="l" defTabSz="685800" rtl="0" eaLnBrk="1" latinLnBrk="0" hangingPunct="1">
                <a:defRPr sz="1350" kern="1200">
                  <a:solidFill>
                    <a:schemeClr val="lt1"/>
                  </a:solidFill>
                  <a:latin typeface="+mn-lt"/>
                  <a:ea typeface="+mn-ea"/>
                  <a:cs typeface="+mn-cs"/>
                </a:defRPr>
              </a:lvl9pP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ysClr val="window" lastClr="FFFFFF"/>
                </a:solidFill>
                <a:effectLst/>
                <a:uLnTx/>
                <a:uFillTx/>
                <a:latin typeface="MiSans Normal" panose="00000500000000000000" pitchFamily="2" charset="-122"/>
                <a:ea typeface="MiSans Normal" panose="00000500000000000000" pitchFamily="2" charset="-122"/>
                <a:cs typeface="MiSans Normal" panose="00000500000000000000" pitchFamily="2" charset="-122"/>
              </a:endParaRPr>
            </a:p>
          </p:txBody>
        </p:sp>
        <p:pic>
          <p:nvPicPr>
            <p:cNvPr id="24" name="图片 23" descr="卡通人物&#10;&#10;描述已自动生成"/>
            <p:cNvPicPr>
              <a:picLocks noChangeAspect="1"/>
            </p:cNvPicPr>
            <p:nvPr>
              <p:custDataLst>
                <p:tags r:id="rId10"/>
              </p:custDataLst>
            </p:nvPr>
          </p:nvPicPr>
          <p:blipFill>
            <a:blip r:embed="rId11" cstate="print">
              <a:extLst>
                <a:ext uri="{28A0092B-C50C-407E-A947-70E740481C1C}">
                  <a14:useLocalDpi xmlns:a14="http://schemas.microsoft.com/office/drawing/2010/main" val="0"/>
                </a:ext>
              </a:extLst>
            </a:blip>
            <a:stretch>
              <a:fillRect/>
            </a:stretch>
          </p:blipFill>
          <p:spPr>
            <a:xfrm>
              <a:off x="4355348" y="1662108"/>
              <a:ext cx="3445416" cy="3690256"/>
            </a:xfrm>
            <a:prstGeom prst="rect">
              <a:avLst/>
            </a:prstGeom>
          </p:spPr>
        </p:pic>
      </p:grpSp>
      <p:grpSp>
        <p:nvGrpSpPr>
          <p:cNvPr id="33" name="组合 32"/>
          <p:cNvGrpSpPr/>
          <p:nvPr/>
        </p:nvGrpSpPr>
        <p:grpSpPr>
          <a:xfrm>
            <a:off x="407533" y="562624"/>
            <a:ext cx="4039451" cy="576000"/>
            <a:chOff x="349477" y="620680"/>
            <a:chExt cx="4039451" cy="576000"/>
          </a:xfrm>
        </p:grpSpPr>
        <p:sp>
          <p:nvSpPr>
            <p:cNvPr id="34" name="矩形: 圆角 33"/>
            <p:cNvSpPr>
              <a:spLocks noChangeAspect="1"/>
            </p:cNvSpPr>
            <p:nvPr/>
          </p:nvSpPr>
          <p:spPr>
            <a:xfrm>
              <a:off x="349477" y="620680"/>
              <a:ext cx="576000" cy="576000"/>
            </a:xfrm>
            <a:prstGeom prst="roundRect">
              <a:avLst>
                <a:gd name="adj" fmla="val 50000"/>
              </a:avLst>
            </a:prstGeom>
            <a:solidFill>
              <a:srgbClr val="9E3537"/>
            </a:solidFill>
            <a:ln>
              <a:noFill/>
            </a:ln>
            <a:effectLst>
              <a:outerShdw blurRad="304800" dist="127000" dir="2700000" algn="ctr" rotWithShape="0">
                <a:srgbClr val="9E3537">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n-US">
                  <a:solidFill>
                    <a:schemeClr val="lt1"/>
                  </a:solidFill>
                </a:defRP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zh-CN" altLang="en-US" sz="2800" dirty="0">
                  <a:solidFill>
                    <a:schemeClr val="bg1"/>
                  </a:solidFill>
                  <a:latin typeface="思源宋体 CN Heavy" panose="02020900000000000000" pitchFamily="18" charset="-122"/>
                  <a:ea typeface="思源宋体 CN Heavy" panose="02020900000000000000" pitchFamily="18" charset="-122"/>
                </a:rPr>
                <a:t>三</a:t>
              </a:r>
              <a:endParaRPr lang="zh-CN" altLang="en-US" sz="2800" dirty="0">
                <a:solidFill>
                  <a:schemeClr val="bg1"/>
                </a:solidFill>
                <a:latin typeface="思源宋体 CN Heavy" panose="02020900000000000000" pitchFamily="18" charset="-122"/>
                <a:ea typeface="思源宋体 CN Heavy" panose="02020900000000000000" pitchFamily="18" charset="-122"/>
              </a:endParaRPr>
            </a:p>
          </p:txBody>
        </p:sp>
        <p:sp>
          <p:nvSpPr>
            <p:cNvPr id="35" name="矩形 34"/>
            <p:cNvSpPr/>
            <p:nvPr/>
          </p:nvSpPr>
          <p:spPr>
            <a:xfrm>
              <a:off x="1005648" y="647070"/>
              <a:ext cx="3383280" cy="521970"/>
            </a:xfrm>
            <a:prstGeom prst="rect">
              <a:avLst/>
            </a:prstGeom>
          </p:spPr>
          <p:txBody>
            <a:bodyPr wrap="non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zh-CN" altLang="en-US" sz="2800" dirty="0">
                  <a:solidFill>
                    <a:srgbClr val="417F54"/>
                  </a:solidFill>
                  <a:latin typeface="思源宋体 CN Heavy" panose="02020900000000000000" pitchFamily="18" charset="-122"/>
                  <a:ea typeface="思源宋体 CN Heavy" panose="02020900000000000000" pitchFamily="18" charset="-122"/>
                </a:rPr>
                <a:t>穿脱衣物的准备工作</a:t>
              </a:r>
              <a:endParaRPr lang="zh-CN" altLang="en-US" sz="2800" dirty="0">
                <a:solidFill>
                  <a:srgbClr val="417F54"/>
                </a:solidFill>
                <a:latin typeface="思源宋体 CN Heavy" panose="02020900000000000000" pitchFamily="18" charset="-122"/>
                <a:ea typeface="思源宋体 CN Heavy" panose="02020900000000000000" pitchFamily="18" charset="-122"/>
              </a:endParaRPr>
            </a:p>
          </p:txBody>
        </p:sp>
      </p:gr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custDataLst>
              <p:tags r:id="rId1"/>
            </p:custDataLst>
          </p:nvPr>
        </p:nvGrpSpPr>
        <p:grpSpPr>
          <a:xfrm rot="0">
            <a:off x="619125" y="1729105"/>
            <a:ext cx="3611880" cy="2303780"/>
            <a:chOff x="562592" y="1829860"/>
            <a:chExt cx="2727862" cy="2303775"/>
          </a:xfrm>
        </p:grpSpPr>
        <p:sp>
          <p:nvSpPr>
            <p:cNvPr id="18" name="文本框 10"/>
            <p:cNvSpPr txBox="1"/>
            <p:nvPr>
              <p:custDataLst>
                <p:tags r:id="rId2"/>
              </p:custDataLst>
            </p:nvPr>
          </p:nvSpPr>
          <p:spPr>
            <a:xfrm>
              <a:off x="562592" y="2607098"/>
              <a:ext cx="2727862" cy="1526537"/>
            </a:xfrm>
            <a:prstGeom prst="rect">
              <a:avLst/>
            </a:prstGeom>
            <a:noFill/>
          </p:spPr>
          <p:txBody>
            <a:bodyPr wrap="square" rtlCol="0">
              <a:noAutofit/>
            </a:bodyPr>
            <a:lstStyle>
              <a:defPPr>
                <a:defRPr lang="en-US"/>
              </a:defPPr>
              <a:lvl1pPr>
                <a:defRPr sz="900">
                  <a:solidFill>
                    <a:schemeClr val="tx1">
                      <a:lumMod val="75000"/>
                      <a:lumOff val="25000"/>
                    </a:schemeClr>
                  </a:solidFill>
                  <a:latin typeface="+mn-ea"/>
                  <a:cs typeface="汉仪旗黑-50S" panose="00020600040101010101" charset="-122"/>
                </a:defRPr>
              </a:lvl1pPr>
            </a:lstStyle>
            <a:p>
              <a:pPr marL="285750" indent="-285750">
                <a:lnSpc>
                  <a:spcPct val="150000"/>
                </a:lnSpc>
                <a:buFont typeface="Arial" panose="020B0604020202020204" pitchFamily="34" charset="0"/>
                <a:buChar char="•"/>
              </a:pPr>
              <a:r>
                <a:rPr lang="zh-CN" altLang="en-US" sz="1600" spc="0" dirty="0">
                  <a:solidFill>
                    <a:schemeClr val="tx1">
                      <a:lumMod val="65000"/>
                      <a:lumOff val="35000"/>
                    </a:schemeClr>
                  </a:solidFill>
                  <a:latin typeface="MiSans Normal" panose="00000500000000000000" pitchFamily="2" charset="-122"/>
                  <a:ea typeface="MiSans Normal" panose="00000500000000000000" pitchFamily="2" charset="-122"/>
                  <a:cs typeface="MiSans Normal" panose="00000500000000000000" pitchFamily="2" charset="-122"/>
                </a:rPr>
                <a:t>手部精细动作</a:t>
              </a:r>
              <a:endParaRPr lang="zh-CN" altLang="en-US" sz="1600" spc="0" dirty="0">
                <a:solidFill>
                  <a:schemeClr val="tx1">
                    <a:lumMod val="65000"/>
                    <a:lumOff val="35000"/>
                  </a:schemeClr>
                </a:solidFill>
                <a:latin typeface="MiSans Normal" panose="00000500000000000000" pitchFamily="2" charset="-122"/>
                <a:ea typeface="MiSans Normal" panose="00000500000000000000" pitchFamily="2" charset="-122"/>
                <a:cs typeface="MiSans Normal" panose="00000500000000000000" pitchFamily="2" charset="-122"/>
              </a:endParaRPr>
            </a:p>
            <a:p>
              <a:pPr marL="285750" indent="-285750">
                <a:lnSpc>
                  <a:spcPct val="150000"/>
                </a:lnSpc>
                <a:buFont typeface="Arial" panose="020B0604020202020204" pitchFamily="34" charset="0"/>
                <a:buChar char="•"/>
              </a:pPr>
              <a:r>
                <a:rPr lang="zh-CN" altLang="en-US" sz="1600" spc="0" dirty="0">
                  <a:solidFill>
                    <a:schemeClr val="tx1">
                      <a:lumMod val="65000"/>
                      <a:lumOff val="35000"/>
                    </a:schemeClr>
                  </a:solidFill>
                  <a:latin typeface="MiSans Normal" panose="00000500000000000000" pitchFamily="2" charset="-122"/>
                  <a:ea typeface="MiSans Normal" panose="00000500000000000000" pitchFamily="2" charset="-122"/>
                  <a:cs typeface="MiSans Normal" panose="00000500000000000000" pitchFamily="2" charset="-122"/>
                </a:rPr>
                <a:t>上肢力量</a:t>
              </a:r>
              <a:endParaRPr lang="zh-CN" altLang="en-US" sz="1600" spc="0" dirty="0">
                <a:solidFill>
                  <a:schemeClr val="tx1">
                    <a:lumMod val="65000"/>
                    <a:lumOff val="35000"/>
                  </a:schemeClr>
                </a:solidFill>
                <a:latin typeface="MiSans Normal" panose="00000500000000000000" pitchFamily="2" charset="-122"/>
                <a:ea typeface="MiSans Normal" panose="00000500000000000000" pitchFamily="2" charset="-122"/>
                <a:cs typeface="MiSans Normal" panose="00000500000000000000" pitchFamily="2" charset="-122"/>
              </a:endParaRPr>
            </a:p>
            <a:p>
              <a:pPr marL="285750" indent="-285750">
                <a:lnSpc>
                  <a:spcPct val="150000"/>
                </a:lnSpc>
                <a:buFont typeface="Arial" panose="020B0604020202020204" pitchFamily="34" charset="0"/>
                <a:buChar char="•"/>
              </a:pPr>
              <a:r>
                <a:rPr lang="zh-CN" altLang="en-US" sz="1600" spc="0" dirty="0">
                  <a:solidFill>
                    <a:schemeClr val="tx1">
                      <a:lumMod val="65000"/>
                      <a:lumOff val="35000"/>
                    </a:schemeClr>
                  </a:solidFill>
                  <a:latin typeface="MiSans Normal" panose="00000500000000000000" pitchFamily="2" charset="-122"/>
                  <a:ea typeface="MiSans Normal" panose="00000500000000000000" pitchFamily="2" charset="-122"/>
                  <a:cs typeface="MiSans Normal" panose="00000500000000000000" pitchFamily="2" charset="-122"/>
                </a:rPr>
                <a:t>上肢关节活动度</a:t>
              </a:r>
              <a:endParaRPr lang="zh-CN" altLang="en-US" sz="1600" spc="0" dirty="0">
                <a:solidFill>
                  <a:schemeClr val="tx1">
                    <a:lumMod val="65000"/>
                    <a:lumOff val="35000"/>
                  </a:schemeClr>
                </a:solidFill>
                <a:latin typeface="MiSans Normal" panose="00000500000000000000" pitchFamily="2" charset="-122"/>
                <a:ea typeface="MiSans Normal" panose="00000500000000000000" pitchFamily="2" charset="-122"/>
                <a:cs typeface="MiSans Normal" panose="00000500000000000000" pitchFamily="2" charset="-122"/>
              </a:endParaRPr>
            </a:p>
            <a:p>
              <a:pPr marL="285750" indent="-285750">
                <a:lnSpc>
                  <a:spcPct val="150000"/>
                </a:lnSpc>
                <a:buFont typeface="Arial" panose="020B0604020202020204" pitchFamily="34" charset="0"/>
                <a:buChar char="•"/>
              </a:pP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身体平衡与柔韧性</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p:txBody>
        </p:sp>
        <p:sp>
          <p:nvSpPr>
            <p:cNvPr id="19" name="矩形: 圆角 18"/>
            <p:cNvSpPr/>
            <p:nvPr>
              <p:custDataLst>
                <p:tags r:id="rId3"/>
              </p:custDataLst>
            </p:nvPr>
          </p:nvSpPr>
          <p:spPr>
            <a:xfrm>
              <a:off x="624938" y="1829860"/>
              <a:ext cx="2134497" cy="504000"/>
            </a:xfrm>
            <a:prstGeom prst="roundRect">
              <a:avLst>
                <a:gd name="adj" fmla="val 50000"/>
              </a:avLst>
            </a:prstGeom>
            <a:solidFill>
              <a:srgbClr val="417F54"/>
            </a:solidFill>
            <a:ln w="12700" cap="flat" cmpd="sng" algn="ctr">
              <a:noFill/>
              <a:prstDash val="solid"/>
              <a:miter lim="800000"/>
            </a:ln>
            <a:effectLst>
              <a:outerShdw blurRad="127000" dist="127000" dir="2700000" algn="t" rotWithShape="0">
                <a:srgbClr val="417F54">
                  <a:alpha val="20000"/>
                </a:srgbClr>
              </a:outerShdw>
            </a:effectLst>
          </p:spPr>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chemeClr val="bg1"/>
                  </a:solidFill>
                  <a:effectLst/>
                  <a:uLnTx/>
                  <a:uFillTx/>
                  <a:latin typeface="思源宋体 CN Heavy" panose="02020900000000000000" pitchFamily="18" charset="-122"/>
                  <a:ea typeface="思源宋体 CN Heavy" panose="02020900000000000000" pitchFamily="18" charset="-122"/>
                  <a:cs typeface="MiSans Normal" panose="00000500000000000000" pitchFamily="2" charset="-122"/>
                </a:rPr>
                <a:t>身体运动功能</a:t>
              </a:r>
              <a:endParaRPr kumimoji="0" lang="zh-CN" altLang="en-US" sz="2400" b="0" i="0" u="none" strike="noStrike" kern="1200" cap="none" spc="0" normalizeH="0" baseline="0" noProof="0" dirty="0">
                <a:ln>
                  <a:noFill/>
                </a:ln>
                <a:solidFill>
                  <a:schemeClr val="bg1"/>
                </a:solidFill>
                <a:effectLst/>
                <a:uLnTx/>
                <a:uFillTx/>
                <a:latin typeface="思源宋体 CN Heavy" panose="02020900000000000000" pitchFamily="18" charset="-122"/>
                <a:ea typeface="思源宋体 CN Heavy" panose="02020900000000000000" pitchFamily="18" charset="-122"/>
                <a:cs typeface="MiSans Normal" panose="00000500000000000000" pitchFamily="2" charset="-122"/>
              </a:endParaRPr>
            </a:p>
          </p:txBody>
        </p:sp>
      </p:grpSp>
      <p:grpSp>
        <p:nvGrpSpPr>
          <p:cNvPr id="8" name="组合 7"/>
          <p:cNvGrpSpPr/>
          <p:nvPr>
            <p:custDataLst>
              <p:tags r:id="rId4"/>
            </p:custDataLst>
          </p:nvPr>
        </p:nvGrpSpPr>
        <p:grpSpPr>
          <a:xfrm rot="0">
            <a:off x="8762365" y="1670685"/>
            <a:ext cx="2727960" cy="1875492"/>
            <a:chOff x="624938" y="1771446"/>
            <a:chExt cx="2727862" cy="1875291"/>
          </a:xfrm>
        </p:grpSpPr>
        <p:sp>
          <p:nvSpPr>
            <p:cNvPr id="12" name="文本框 10"/>
            <p:cNvSpPr txBox="1"/>
            <p:nvPr>
              <p:custDataLst>
                <p:tags r:id="rId5"/>
              </p:custDataLst>
            </p:nvPr>
          </p:nvSpPr>
          <p:spPr>
            <a:xfrm>
              <a:off x="624938" y="2447986"/>
              <a:ext cx="2727862" cy="1198751"/>
            </a:xfrm>
            <a:prstGeom prst="rect">
              <a:avLst/>
            </a:prstGeom>
            <a:noFill/>
          </p:spPr>
          <p:txBody>
            <a:bodyPr wrap="square" rtlCol="0">
              <a:spAutoFit/>
            </a:bodyPr>
            <a:lstStyle>
              <a:defPPr>
                <a:defRPr lang="en-US"/>
              </a:defPPr>
              <a:lvl1pPr>
                <a:defRPr sz="900">
                  <a:solidFill>
                    <a:schemeClr val="tx1">
                      <a:lumMod val="75000"/>
                      <a:lumOff val="25000"/>
                    </a:schemeClr>
                  </a:solidFill>
                  <a:latin typeface="+mn-ea"/>
                  <a:cs typeface="汉仪旗黑-50S" panose="00020600040101010101" charset="-122"/>
                </a:defRPr>
              </a:lvl1pPr>
            </a:lstStyle>
            <a:p>
              <a:pPr marL="285750" indent="-285750" algn="l">
                <a:lnSpc>
                  <a:spcPct val="150000"/>
                </a:lnSpc>
                <a:buFont typeface="Arial" panose="020B0604020202020204" pitchFamily="34" charset="0"/>
                <a:buChar char="•"/>
              </a:pPr>
              <a:r>
                <a:rPr lang="zh-CN" altLang="en-US" sz="1600" spc="0" dirty="0">
                  <a:solidFill>
                    <a:schemeClr val="tx1">
                      <a:lumMod val="65000"/>
                      <a:lumOff val="35000"/>
                    </a:schemeClr>
                  </a:solidFill>
                  <a:latin typeface="MiSans Normal" panose="00000500000000000000" pitchFamily="2" charset="-122"/>
                  <a:ea typeface="MiSans Normal" panose="00000500000000000000" pitchFamily="2" charset="-122"/>
                  <a:cs typeface="MiSans Normal" panose="00000500000000000000" pitchFamily="2" charset="-122"/>
                </a:rPr>
                <a:t>感觉功能</a:t>
              </a:r>
              <a:endParaRPr lang="zh-CN" altLang="en-US" sz="1600" spc="0" dirty="0">
                <a:solidFill>
                  <a:schemeClr val="tx1">
                    <a:lumMod val="65000"/>
                    <a:lumOff val="35000"/>
                  </a:schemeClr>
                </a:solidFill>
                <a:latin typeface="MiSans Normal" panose="00000500000000000000" pitchFamily="2" charset="-122"/>
                <a:ea typeface="MiSans Normal" panose="00000500000000000000" pitchFamily="2" charset="-122"/>
                <a:cs typeface="MiSans Normal" panose="00000500000000000000" pitchFamily="2" charset="-122"/>
              </a:endParaRPr>
            </a:p>
            <a:p>
              <a:pPr marL="285750" indent="-285750" algn="l">
                <a:lnSpc>
                  <a:spcPct val="150000"/>
                </a:lnSpc>
                <a:buFont typeface="Arial" panose="020B0604020202020204" pitchFamily="34" charset="0"/>
                <a:buChar char="•"/>
              </a:pP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认知能力</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gn="l">
                <a:lnSpc>
                  <a:spcPct val="150000"/>
                </a:lnSpc>
              </a:pP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p:txBody>
        </p:sp>
        <p:sp>
          <p:nvSpPr>
            <p:cNvPr id="13" name="矩形: 圆角 12"/>
            <p:cNvSpPr/>
            <p:nvPr>
              <p:custDataLst>
                <p:tags r:id="rId6"/>
              </p:custDataLst>
            </p:nvPr>
          </p:nvSpPr>
          <p:spPr>
            <a:xfrm>
              <a:off x="625234" y="1771446"/>
              <a:ext cx="2134497" cy="504000"/>
            </a:xfrm>
            <a:prstGeom prst="roundRect">
              <a:avLst>
                <a:gd name="adj" fmla="val 50000"/>
              </a:avLst>
            </a:prstGeom>
            <a:solidFill>
              <a:srgbClr val="EFC354"/>
            </a:solidFill>
            <a:ln w="12700" cap="flat" cmpd="sng" algn="ctr">
              <a:noFill/>
              <a:prstDash val="solid"/>
              <a:miter lim="800000"/>
            </a:ln>
            <a:effectLst>
              <a:outerShdw blurRad="127000" dist="127000" dir="2700000" algn="t" rotWithShape="0">
                <a:srgbClr val="417F54">
                  <a:alpha val="20000"/>
                </a:srgbClr>
              </a:outerShdw>
            </a:effectLst>
          </p:spPr>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chemeClr val="bg1"/>
                  </a:solidFill>
                  <a:effectLst/>
                  <a:uLnTx/>
                  <a:uFillTx/>
                  <a:latin typeface="思源宋体 CN Heavy" panose="02020900000000000000" pitchFamily="18" charset="-122"/>
                  <a:ea typeface="思源宋体 CN Heavy" panose="02020900000000000000" pitchFamily="18" charset="-122"/>
                  <a:cs typeface="MiSans Normal" panose="00000500000000000000" pitchFamily="2" charset="-122"/>
                </a:rPr>
                <a:t>感知觉功能</a:t>
              </a:r>
              <a:endParaRPr kumimoji="0" lang="zh-CN" altLang="en-US" sz="2400" b="0" i="0" u="none" strike="noStrike" kern="1200" cap="none" spc="0" normalizeH="0" baseline="0" noProof="0" dirty="0">
                <a:ln>
                  <a:noFill/>
                </a:ln>
                <a:solidFill>
                  <a:schemeClr val="bg1"/>
                </a:solidFill>
                <a:effectLst/>
                <a:uLnTx/>
                <a:uFillTx/>
                <a:latin typeface="思源宋体 CN Heavy" panose="02020900000000000000" pitchFamily="18" charset="-122"/>
                <a:ea typeface="思源宋体 CN Heavy" panose="02020900000000000000" pitchFamily="18" charset="-122"/>
                <a:cs typeface="MiSans Normal" panose="00000500000000000000" pitchFamily="2" charset="-122"/>
              </a:endParaRPr>
            </a:p>
          </p:txBody>
        </p:sp>
      </p:grpSp>
      <p:grpSp>
        <p:nvGrpSpPr>
          <p:cNvPr id="29" name="组合 28"/>
          <p:cNvGrpSpPr/>
          <p:nvPr>
            <p:custDataLst>
              <p:tags r:id="rId7"/>
            </p:custDataLst>
          </p:nvPr>
        </p:nvGrpSpPr>
        <p:grpSpPr>
          <a:xfrm>
            <a:off x="4313806" y="1826343"/>
            <a:ext cx="3564389" cy="4043512"/>
            <a:chOff x="4295862" y="1662108"/>
            <a:chExt cx="3564389" cy="4043512"/>
          </a:xfrm>
        </p:grpSpPr>
        <p:sp>
          <p:nvSpPr>
            <p:cNvPr id="21" name="任意多边形: 形状 20"/>
            <p:cNvSpPr/>
            <p:nvPr>
              <p:custDataLst>
                <p:tags r:id="rId8"/>
              </p:custDataLst>
            </p:nvPr>
          </p:nvSpPr>
          <p:spPr>
            <a:xfrm>
              <a:off x="4295862" y="2141231"/>
              <a:ext cx="3564389" cy="3564389"/>
            </a:xfrm>
            <a:custGeom>
              <a:avLst/>
              <a:gdLst>
                <a:gd name="connsiteX0" fmla="*/ 1922219 w 3844438"/>
                <a:gd name="connsiteY0" fmla="*/ 0 h 3844438"/>
                <a:gd name="connsiteX1" fmla="*/ 3844438 w 3844438"/>
                <a:gd name="connsiteY1" fmla="*/ 1922219 h 3844438"/>
                <a:gd name="connsiteX2" fmla="*/ 1922219 w 3844438"/>
                <a:gd name="connsiteY2" fmla="*/ 3844438 h 3844438"/>
                <a:gd name="connsiteX3" fmla="*/ 0 w 3844438"/>
                <a:gd name="connsiteY3" fmla="*/ 1922219 h 3844438"/>
                <a:gd name="connsiteX4" fmla="*/ 1922219 w 3844438"/>
                <a:gd name="connsiteY4" fmla="*/ 0 h 38444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44438" h="3844438">
                  <a:moveTo>
                    <a:pt x="1922219" y="0"/>
                  </a:moveTo>
                  <a:cubicBezTo>
                    <a:pt x="2983831" y="0"/>
                    <a:pt x="3844438" y="860607"/>
                    <a:pt x="3844438" y="1922219"/>
                  </a:cubicBezTo>
                  <a:cubicBezTo>
                    <a:pt x="3844438" y="2983831"/>
                    <a:pt x="2983831" y="3844438"/>
                    <a:pt x="1922219" y="3844438"/>
                  </a:cubicBezTo>
                  <a:cubicBezTo>
                    <a:pt x="860607" y="3844438"/>
                    <a:pt x="0" y="2983831"/>
                    <a:pt x="0" y="1922219"/>
                  </a:cubicBezTo>
                  <a:cubicBezTo>
                    <a:pt x="0" y="860607"/>
                    <a:pt x="860607" y="0"/>
                    <a:pt x="1922219" y="0"/>
                  </a:cubicBezTo>
                  <a:close/>
                </a:path>
              </a:pathLst>
            </a:custGeom>
            <a:solidFill>
              <a:srgbClr val="7FC2B9"/>
            </a:solidFill>
            <a:ln w="12700" cap="flat" cmpd="sng" algn="ctr">
              <a:noFill/>
              <a:prstDash val="solid"/>
              <a:miter lim="800000"/>
            </a:ln>
            <a:effectLst/>
          </p:spPr>
          <p:txBody>
            <a:bodyPr wrap="square" rtlCol="0" anchor="ctr">
              <a:noAutofit/>
            </a:bodyPr>
            <a:lstStyle>
              <a:defPPr>
                <a:defRPr lang="en-US">
                  <a:solidFill>
                    <a:schemeClr val="lt1"/>
                  </a:solidFill>
                </a:defRPr>
              </a:defPPr>
              <a:lvl1pPr marL="0" algn="l" defTabSz="685800" rtl="0" eaLnBrk="1" latinLnBrk="0" hangingPunct="1">
                <a:defRPr sz="1350" kern="1200">
                  <a:solidFill>
                    <a:schemeClr val="lt1"/>
                  </a:solidFill>
                  <a:latin typeface="+mn-lt"/>
                  <a:ea typeface="+mn-ea"/>
                  <a:cs typeface="+mn-cs"/>
                </a:defRPr>
              </a:lvl1pPr>
              <a:lvl2pPr marL="342900" algn="l" defTabSz="685800" rtl="0" eaLnBrk="1" latinLnBrk="0" hangingPunct="1">
                <a:defRPr sz="1350" kern="1200">
                  <a:solidFill>
                    <a:schemeClr val="lt1"/>
                  </a:solidFill>
                  <a:latin typeface="+mn-lt"/>
                  <a:ea typeface="+mn-ea"/>
                  <a:cs typeface="+mn-cs"/>
                </a:defRPr>
              </a:lvl2pPr>
              <a:lvl3pPr marL="685800" algn="l" defTabSz="685800" rtl="0" eaLnBrk="1" latinLnBrk="0" hangingPunct="1">
                <a:defRPr sz="1350" kern="1200">
                  <a:solidFill>
                    <a:schemeClr val="lt1"/>
                  </a:solidFill>
                  <a:latin typeface="+mn-lt"/>
                  <a:ea typeface="+mn-ea"/>
                  <a:cs typeface="+mn-cs"/>
                </a:defRPr>
              </a:lvl3pPr>
              <a:lvl4pPr marL="1028700" algn="l" defTabSz="685800" rtl="0" eaLnBrk="1" latinLnBrk="0" hangingPunct="1">
                <a:defRPr sz="1350" kern="1200">
                  <a:solidFill>
                    <a:schemeClr val="lt1"/>
                  </a:solidFill>
                  <a:latin typeface="+mn-lt"/>
                  <a:ea typeface="+mn-ea"/>
                  <a:cs typeface="+mn-cs"/>
                </a:defRPr>
              </a:lvl4pPr>
              <a:lvl5pPr marL="1371600" algn="l" defTabSz="685800" rtl="0" eaLnBrk="1" latinLnBrk="0" hangingPunct="1">
                <a:defRPr sz="1350" kern="1200">
                  <a:solidFill>
                    <a:schemeClr val="lt1"/>
                  </a:solidFill>
                  <a:latin typeface="+mn-lt"/>
                  <a:ea typeface="+mn-ea"/>
                  <a:cs typeface="+mn-cs"/>
                </a:defRPr>
              </a:lvl5pPr>
              <a:lvl6pPr marL="1714500" algn="l" defTabSz="685800" rtl="0" eaLnBrk="1" latinLnBrk="0" hangingPunct="1">
                <a:defRPr sz="1350" kern="1200">
                  <a:solidFill>
                    <a:schemeClr val="lt1"/>
                  </a:solidFill>
                  <a:latin typeface="+mn-lt"/>
                  <a:ea typeface="+mn-ea"/>
                  <a:cs typeface="+mn-cs"/>
                </a:defRPr>
              </a:lvl6pPr>
              <a:lvl7pPr marL="2057400" algn="l" defTabSz="685800" rtl="0" eaLnBrk="1" latinLnBrk="0" hangingPunct="1">
                <a:defRPr sz="1350" kern="1200">
                  <a:solidFill>
                    <a:schemeClr val="lt1"/>
                  </a:solidFill>
                  <a:latin typeface="+mn-lt"/>
                  <a:ea typeface="+mn-ea"/>
                  <a:cs typeface="+mn-cs"/>
                </a:defRPr>
              </a:lvl7pPr>
              <a:lvl8pPr marL="2400300" algn="l" defTabSz="685800" rtl="0" eaLnBrk="1" latinLnBrk="0" hangingPunct="1">
                <a:defRPr sz="1350" kern="1200">
                  <a:solidFill>
                    <a:schemeClr val="lt1"/>
                  </a:solidFill>
                  <a:latin typeface="+mn-lt"/>
                  <a:ea typeface="+mn-ea"/>
                  <a:cs typeface="+mn-cs"/>
                </a:defRPr>
              </a:lvl8pPr>
              <a:lvl9pPr marL="2743200" algn="l" defTabSz="685800" rtl="0" eaLnBrk="1" latinLnBrk="0" hangingPunct="1">
                <a:defRPr sz="1350" kern="1200">
                  <a:solidFill>
                    <a:schemeClr val="lt1"/>
                  </a:solidFill>
                  <a:latin typeface="+mn-lt"/>
                  <a:ea typeface="+mn-ea"/>
                  <a:cs typeface="+mn-cs"/>
                </a:defRPr>
              </a:lvl9pP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ysClr val="window" lastClr="FFFFFF"/>
                </a:solidFill>
                <a:effectLst/>
                <a:uLnTx/>
                <a:uFillTx/>
                <a:latin typeface="MiSans Normal" panose="00000500000000000000" pitchFamily="2" charset="-122"/>
                <a:ea typeface="MiSans Normal" panose="00000500000000000000" pitchFamily="2" charset="-122"/>
                <a:cs typeface="MiSans Normal" panose="00000500000000000000" pitchFamily="2" charset="-122"/>
              </a:endParaRPr>
            </a:p>
          </p:txBody>
        </p:sp>
        <p:pic>
          <p:nvPicPr>
            <p:cNvPr id="24" name="图片 23" descr="卡通人物&#10;&#10;描述已自动生成"/>
            <p:cNvPicPr>
              <a:picLocks noChangeAspect="1"/>
            </p:cNvPicPr>
            <p:nvPr>
              <p:custDataLst>
                <p:tags r:id="rId9"/>
              </p:custDataLst>
            </p:nvPr>
          </p:nvPicPr>
          <p:blipFill>
            <a:blip r:embed="rId10" cstate="print">
              <a:extLst>
                <a:ext uri="{28A0092B-C50C-407E-A947-70E740481C1C}">
                  <a14:useLocalDpi xmlns:a14="http://schemas.microsoft.com/office/drawing/2010/main" val="0"/>
                </a:ext>
              </a:extLst>
            </a:blip>
            <a:stretch>
              <a:fillRect/>
            </a:stretch>
          </p:blipFill>
          <p:spPr>
            <a:xfrm>
              <a:off x="4355348" y="1662108"/>
              <a:ext cx="3445416" cy="3690256"/>
            </a:xfrm>
            <a:prstGeom prst="rect">
              <a:avLst/>
            </a:prstGeom>
          </p:spPr>
        </p:pic>
      </p:grpSp>
      <p:grpSp>
        <p:nvGrpSpPr>
          <p:cNvPr id="33" name="组合 32"/>
          <p:cNvGrpSpPr/>
          <p:nvPr/>
        </p:nvGrpSpPr>
        <p:grpSpPr>
          <a:xfrm>
            <a:off x="407533" y="562624"/>
            <a:ext cx="4039451" cy="576000"/>
            <a:chOff x="349477" y="620680"/>
            <a:chExt cx="4039451" cy="576000"/>
          </a:xfrm>
        </p:grpSpPr>
        <p:sp>
          <p:nvSpPr>
            <p:cNvPr id="34" name="矩形: 圆角 33"/>
            <p:cNvSpPr>
              <a:spLocks noChangeAspect="1"/>
            </p:cNvSpPr>
            <p:nvPr/>
          </p:nvSpPr>
          <p:spPr>
            <a:xfrm>
              <a:off x="349477" y="620680"/>
              <a:ext cx="576000" cy="576000"/>
            </a:xfrm>
            <a:prstGeom prst="roundRect">
              <a:avLst>
                <a:gd name="adj" fmla="val 50000"/>
              </a:avLst>
            </a:prstGeom>
            <a:solidFill>
              <a:srgbClr val="9E3537"/>
            </a:solidFill>
            <a:ln>
              <a:noFill/>
            </a:ln>
            <a:effectLst>
              <a:outerShdw blurRad="304800" dist="127000" dir="2700000" algn="ctr" rotWithShape="0">
                <a:srgbClr val="9E3537">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n-US">
                  <a:solidFill>
                    <a:schemeClr val="lt1"/>
                  </a:solidFill>
                </a:defRP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zh-CN" altLang="en-US" sz="2800" dirty="0">
                  <a:solidFill>
                    <a:schemeClr val="bg1"/>
                  </a:solidFill>
                  <a:latin typeface="思源宋体 CN Heavy" panose="02020900000000000000" pitchFamily="18" charset="-122"/>
                  <a:ea typeface="思源宋体 CN Heavy" panose="02020900000000000000" pitchFamily="18" charset="-122"/>
                </a:rPr>
                <a:t>四</a:t>
              </a:r>
              <a:endParaRPr lang="zh-CN" altLang="en-US" sz="2800" dirty="0">
                <a:solidFill>
                  <a:schemeClr val="bg1"/>
                </a:solidFill>
                <a:latin typeface="思源宋体 CN Heavy" panose="02020900000000000000" pitchFamily="18" charset="-122"/>
                <a:ea typeface="思源宋体 CN Heavy" panose="02020900000000000000" pitchFamily="18" charset="-122"/>
              </a:endParaRPr>
            </a:p>
          </p:txBody>
        </p:sp>
        <p:sp>
          <p:nvSpPr>
            <p:cNvPr id="35" name="矩形 34"/>
            <p:cNvSpPr/>
            <p:nvPr/>
          </p:nvSpPr>
          <p:spPr>
            <a:xfrm>
              <a:off x="1005648" y="647070"/>
              <a:ext cx="3383280" cy="521970"/>
            </a:xfrm>
            <a:prstGeom prst="rect">
              <a:avLst/>
            </a:prstGeom>
          </p:spPr>
          <p:txBody>
            <a:bodyPr wrap="non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zh-CN" altLang="en-US" sz="2800" dirty="0">
                  <a:solidFill>
                    <a:srgbClr val="417F54"/>
                  </a:solidFill>
                  <a:latin typeface="思源宋体 CN Heavy" panose="02020900000000000000" pitchFamily="18" charset="-122"/>
                  <a:ea typeface="思源宋体 CN Heavy" panose="02020900000000000000" pitchFamily="18" charset="-122"/>
                </a:rPr>
                <a:t>穿脱衣物的功能基础</a:t>
              </a:r>
              <a:endParaRPr lang="zh-CN" altLang="en-US" sz="2800" dirty="0">
                <a:solidFill>
                  <a:srgbClr val="417F54"/>
                </a:solidFill>
                <a:latin typeface="思源宋体 CN Heavy" panose="02020900000000000000" pitchFamily="18" charset="-122"/>
                <a:ea typeface="思源宋体 CN Heavy" panose="02020900000000000000" pitchFamily="18" charset="-122"/>
              </a:endParaRPr>
            </a:p>
          </p:txBody>
        </p:sp>
      </p:gr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6239717" y="1896432"/>
            <a:ext cx="5314928" cy="4056734"/>
            <a:chOff x="6239717" y="1896432"/>
            <a:chExt cx="5314928" cy="4056734"/>
          </a:xfrm>
        </p:grpSpPr>
        <p:grpSp>
          <p:nvGrpSpPr>
            <p:cNvPr id="8" name="组合 7"/>
            <p:cNvGrpSpPr/>
            <p:nvPr/>
          </p:nvGrpSpPr>
          <p:grpSpPr>
            <a:xfrm>
              <a:off x="6359732" y="1896432"/>
              <a:ext cx="5194913" cy="1859312"/>
              <a:chOff x="6359732" y="1896432"/>
              <a:chExt cx="5194913" cy="1859312"/>
            </a:xfrm>
          </p:grpSpPr>
          <p:grpSp>
            <p:nvGrpSpPr>
              <p:cNvPr id="16" name="组合 15"/>
              <p:cNvGrpSpPr/>
              <p:nvPr/>
            </p:nvGrpSpPr>
            <p:grpSpPr>
              <a:xfrm>
                <a:off x="6359732" y="1896432"/>
                <a:ext cx="2476500" cy="1859280"/>
                <a:chOff x="6359732" y="1894725"/>
                <a:chExt cx="2476500" cy="1859280"/>
              </a:xfrm>
            </p:grpSpPr>
            <p:sp>
              <p:nvSpPr>
                <p:cNvPr id="20" name="矩形: 圆角 19"/>
                <p:cNvSpPr/>
                <p:nvPr/>
              </p:nvSpPr>
              <p:spPr>
                <a:xfrm>
                  <a:off x="6359732" y="2363990"/>
                  <a:ext cx="2476500" cy="1390015"/>
                </a:xfrm>
                <a:prstGeom prst="roundRect">
                  <a:avLst>
                    <a:gd name="adj" fmla="val 7000"/>
                  </a:avLst>
                </a:prstGeom>
                <a:blipFill dpi="0" rotWithShape="1">
                  <a:blip r:embed="rId1"/>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30"/>
                <p:cNvSpPr txBox="1"/>
                <p:nvPr/>
              </p:nvSpPr>
              <p:spPr>
                <a:xfrm>
                  <a:off x="6728183" y="1894725"/>
                  <a:ext cx="1739904" cy="563956"/>
                </a:xfrm>
                <a:prstGeom prst="roundRect">
                  <a:avLst>
                    <a:gd name="adj" fmla="val 50000"/>
                  </a:avLst>
                </a:prstGeom>
                <a:solidFill>
                  <a:srgbClr val="417F54"/>
                </a:solidFill>
                <a:effectLst>
                  <a:outerShdw blurRad="127000" dist="127000" dir="5400000" algn="ctr" rotWithShape="0">
                    <a:srgbClr val="417F54">
                      <a:alpha val="15000"/>
                    </a:srgbClr>
                  </a:outerShdw>
                </a:effectLst>
              </p:spPr>
              <p:txBody>
                <a:bodyPr wrap="square" rtlCol="0">
                  <a:spAutoFit/>
                </a:bodyPr>
                <a:lstStyle>
                  <a:defPPr>
                    <a:defRPr lang="en-US"/>
                  </a:defPPr>
                  <a:lvl1pPr>
                    <a:defRPr sz="3200">
                      <a:gradFill flip="none" rotWithShape="1">
                        <a:gsLst>
                          <a:gs pos="6000">
                            <a:srgbClr val="6E6BCA"/>
                          </a:gs>
                          <a:gs pos="96460">
                            <a:srgbClr val="5654B4"/>
                          </a:gs>
                          <a:gs pos="74000">
                            <a:srgbClr val="6E6BCA"/>
                          </a:gs>
                          <a:gs pos="39000">
                            <a:srgbClr val="5654B4"/>
                          </a:gs>
                        </a:gsLst>
                        <a:path path="circle">
                          <a:fillToRect r="100000" b="100000"/>
                        </a:path>
                        <a:tileRect l="-100000" t="-100000"/>
                      </a:gradFill>
                      <a:latin typeface="思源宋体 CN Heavy" panose="02020900000000000000" pitchFamily="18" charset="-122"/>
                      <a:ea typeface="思源宋体 CN Heavy" panose="02020900000000000000" pitchFamily="18" charset="-122"/>
                    </a:defRPr>
                  </a:lvl1pPr>
                </a:lstStyle>
                <a:p>
                  <a:pPr algn="ctr"/>
                  <a:r>
                    <a:rPr lang="zh-CN" altLang="en-US" sz="2000" dirty="0">
                      <a:solidFill>
                        <a:schemeClr val="bg1"/>
                      </a:solidFill>
                    </a:rPr>
                    <a:t>穿衣辅助杆</a:t>
                  </a:r>
                  <a:endParaRPr lang="zh-CN" altLang="en-US" sz="2000" dirty="0">
                    <a:solidFill>
                      <a:schemeClr val="bg1"/>
                    </a:solidFill>
                  </a:endParaRPr>
                </a:p>
              </p:txBody>
            </p:sp>
          </p:grpSp>
          <p:grpSp>
            <p:nvGrpSpPr>
              <p:cNvPr id="17" name="组合 16"/>
              <p:cNvGrpSpPr/>
              <p:nvPr/>
            </p:nvGrpSpPr>
            <p:grpSpPr>
              <a:xfrm>
                <a:off x="9077838" y="1896432"/>
                <a:ext cx="2476807" cy="1859312"/>
                <a:chOff x="6359732" y="1894725"/>
                <a:chExt cx="2476807" cy="1859312"/>
              </a:xfrm>
            </p:grpSpPr>
            <p:sp>
              <p:nvSpPr>
                <p:cNvPr id="18" name="矩形: 圆角 17"/>
                <p:cNvSpPr/>
                <p:nvPr/>
              </p:nvSpPr>
              <p:spPr>
                <a:xfrm>
                  <a:off x="6359732" y="2116221"/>
                  <a:ext cx="2476807" cy="1637816"/>
                </a:xfrm>
                <a:prstGeom prst="roundRect">
                  <a:avLst>
                    <a:gd name="adj" fmla="val 7000"/>
                  </a:avLst>
                </a:prstGeom>
                <a:blipFill dpi="0" rotWithShape="1">
                  <a:blip r:embed="rId2"/>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30"/>
                <p:cNvSpPr txBox="1"/>
                <p:nvPr/>
              </p:nvSpPr>
              <p:spPr>
                <a:xfrm>
                  <a:off x="6728183" y="1894725"/>
                  <a:ext cx="1739904" cy="563956"/>
                </a:xfrm>
                <a:prstGeom prst="roundRect">
                  <a:avLst>
                    <a:gd name="adj" fmla="val 50000"/>
                  </a:avLst>
                </a:prstGeom>
                <a:solidFill>
                  <a:srgbClr val="417F54"/>
                </a:solidFill>
                <a:effectLst>
                  <a:outerShdw blurRad="127000" dist="127000" dir="5400000" algn="ctr" rotWithShape="0">
                    <a:srgbClr val="417F54">
                      <a:alpha val="15000"/>
                    </a:srgbClr>
                  </a:outerShdw>
                </a:effectLst>
              </p:spPr>
              <p:txBody>
                <a:bodyPr wrap="square" rtlCol="0">
                  <a:spAutoFit/>
                </a:bodyPr>
                <a:lstStyle>
                  <a:defPPr>
                    <a:defRPr lang="en-US"/>
                  </a:defPPr>
                  <a:lvl1pPr>
                    <a:defRPr sz="3200">
                      <a:gradFill flip="none" rotWithShape="1">
                        <a:gsLst>
                          <a:gs pos="6000">
                            <a:srgbClr val="6E6BCA"/>
                          </a:gs>
                          <a:gs pos="96460">
                            <a:srgbClr val="5654B4"/>
                          </a:gs>
                          <a:gs pos="74000">
                            <a:srgbClr val="6E6BCA"/>
                          </a:gs>
                          <a:gs pos="39000">
                            <a:srgbClr val="5654B4"/>
                          </a:gs>
                        </a:gsLst>
                        <a:path path="circle">
                          <a:fillToRect r="100000" b="100000"/>
                        </a:path>
                        <a:tileRect l="-100000" t="-100000"/>
                      </a:gradFill>
                      <a:latin typeface="思源宋体 CN Heavy" panose="02020900000000000000" pitchFamily="18" charset="-122"/>
                      <a:ea typeface="思源宋体 CN Heavy" panose="02020900000000000000" pitchFamily="18" charset="-122"/>
                    </a:defRPr>
                  </a:lvl1pPr>
                </a:lstStyle>
                <a:p>
                  <a:pPr algn="ctr"/>
                  <a:r>
                    <a:rPr lang="zh-CN" altLang="en-US" sz="2000" dirty="0">
                      <a:solidFill>
                        <a:schemeClr val="bg1"/>
                      </a:solidFill>
                    </a:rPr>
                    <a:t>系扣器</a:t>
                  </a:r>
                  <a:endParaRPr lang="zh-CN" altLang="en-US" sz="2000" dirty="0">
                    <a:solidFill>
                      <a:schemeClr val="bg1"/>
                    </a:solidFill>
                  </a:endParaRPr>
                </a:p>
              </p:txBody>
            </p:sp>
          </p:grpSp>
        </p:grpSp>
        <p:grpSp>
          <p:nvGrpSpPr>
            <p:cNvPr id="9" name="组合 8"/>
            <p:cNvGrpSpPr/>
            <p:nvPr/>
          </p:nvGrpSpPr>
          <p:grpSpPr>
            <a:xfrm>
              <a:off x="6239717" y="3917324"/>
              <a:ext cx="5314928" cy="2035842"/>
              <a:chOff x="6239717" y="1719902"/>
              <a:chExt cx="5314928" cy="2035842"/>
            </a:xfrm>
          </p:grpSpPr>
          <p:grpSp>
            <p:nvGrpSpPr>
              <p:cNvPr id="10" name="组合 9"/>
              <p:cNvGrpSpPr/>
              <p:nvPr/>
            </p:nvGrpSpPr>
            <p:grpSpPr>
              <a:xfrm>
                <a:off x="6239717" y="1719902"/>
                <a:ext cx="2718435" cy="2035842"/>
                <a:chOff x="6239717" y="1718195"/>
                <a:chExt cx="2718435" cy="2035842"/>
              </a:xfrm>
            </p:grpSpPr>
            <p:sp>
              <p:nvSpPr>
                <p:cNvPr id="14" name="矩形: 圆角 13"/>
                <p:cNvSpPr/>
                <p:nvPr/>
              </p:nvSpPr>
              <p:spPr>
                <a:xfrm>
                  <a:off x="6359732" y="2116221"/>
                  <a:ext cx="2476807" cy="1637816"/>
                </a:xfrm>
                <a:prstGeom prst="roundRect">
                  <a:avLst>
                    <a:gd name="adj" fmla="val 7000"/>
                  </a:avLst>
                </a:prstGeom>
                <a:blipFill dpi="0" rotWithShape="1">
                  <a:blip r:embed="rId3"/>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30"/>
                <p:cNvSpPr txBox="1"/>
                <p:nvPr/>
              </p:nvSpPr>
              <p:spPr>
                <a:xfrm>
                  <a:off x="6239717" y="1718195"/>
                  <a:ext cx="2718435" cy="563245"/>
                </a:xfrm>
                <a:prstGeom prst="roundRect">
                  <a:avLst>
                    <a:gd name="adj" fmla="val 50000"/>
                  </a:avLst>
                </a:prstGeom>
                <a:solidFill>
                  <a:srgbClr val="9E3537"/>
                </a:solidFill>
                <a:effectLst>
                  <a:outerShdw blurRad="127000" dist="127000" dir="5400000" algn="ctr" rotWithShape="0">
                    <a:srgbClr val="9E3537">
                      <a:alpha val="15000"/>
                    </a:srgbClr>
                  </a:outerShdw>
                </a:effectLst>
              </p:spPr>
              <p:txBody>
                <a:bodyPr wrap="square" rtlCol="0">
                  <a:noAutofit/>
                </a:bodyPr>
                <a:lstStyle>
                  <a:defPPr>
                    <a:defRPr lang="en-US"/>
                  </a:defPPr>
                  <a:lvl1pPr>
                    <a:defRPr sz="3200">
                      <a:gradFill flip="none" rotWithShape="1">
                        <a:gsLst>
                          <a:gs pos="6000">
                            <a:srgbClr val="6E6BCA"/>
                          </a:gs>
                          <a:gs pos="96460">
                            <a:srgbClr val="5654B4"/>
                          </a:gs>
                          <a:gs pos="74000">
                            <a:srgbClr val="6E6BCA"/>
                          </a:gs>
                          <a:gs pos="39000">
                            <a:srgbClr val="5654B4"/>
                          </a:gs>
                        </a:gsLst>
                        <a:path path="circle">
                          <a:fillToRect r="100000" b="100000"/>
                        </a:path>
                        <a:tileRect l="-100000" t="-100000"/>
                      </a:gradFill>
                      <a:latin typeface="思源宋体 CN Heavy" panose="02020900000000000000" pitchFamily="18" charset="-122"/>
                      <a:ea typeface="思源宋体 CN Heavy" panose="02020900000000000000" pitchFamily="18" charset="-122"/>
                    </a:defRPr>
                  </a:lvl1pPr>
                </a:lstStyle>
                <a:p>
                  <a:pPr algn="ctr"/>
                  <a:r>
                    <a:rPr lang="zh-CN" altLang="en-US" sz="2000" dirty="0">
                      <a:solidFill>
                        <a:schemeClr val="bg1"/>
                      </a:solidFill>
                    </a:rPr>
                    <a:t>多功能穿衣辅助器</a:t>
                  </a:r>
                  <a:endParaRPr lang="zh-CN" altLang="en-US" sz="2000" dirty="0">
                    <a:solidFill>
                      <a:schemeClr val="bg1"/>
                    </a:solidFill>
                  </a:endParaRPr>
                </a:p>
              </p:txBody>
            </p:sp>
          </p:grpSp>
          <p:grpSp>
            <p:nvGrpSpPr>
              <p:cNvPr id="11" name="组合 10"/>
              <p:cNvGrpSpPr/>
              <p:nvPr/>
            </p:nvGrpSpPr>
            <p:grpSpPr>
              <a:xfrm>
                <a:off x="9077838" y="1896432"/>
                <a:ext cx="2476807" cy="1859312"/>
                <a:chOff x="6359732" y="1894725"/>
                <a:chExt cx="2476807" cy="1859312"/>
              </a:xfrm>
            </p:grpSpPr>
            <p:sp>
              <p:nvSpPr>
                <p:cNvPr id="12" name="矩形: 圆角 11"/>
                <p:cNvSpPr/>
                <p:nvPr/>
              </p:nvSpPr>
              <p:spPr>
                <a:xfrm>
                  <a:off x="6359732" y="2116221"/>
                  <a:ext cx="2476807" cy="1637816"/>
                </a:xfrm>
                <a:prstGeom prst="roundRect">
                  <a:avLst>
                    <a:gd name="adj" fmla="val 7000"/>
                  </a:avLst>
                </a:prstGeom>
                <a:blipFill dpi="0" rotWithShape="1">
                  <a:blip r:embed="rId4"/>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30"/>
                <p:cNvSpPr txBox="1"/>
                <p:nvPr/>
              </p:nvSpPr>
              <p:spPr>
                <a:xfrm>
                  <a:off x="6728183" y="1894725"/>
                  <a:ext cx="1739904" cy="563956"/>
                </a:xfrm>
                <a:prstGeom prst="roundRect">
                  <a:avLst>
                    <a:gd name="adj" fmla="val 50000"/>
                  </a:avLst>
                </a:prstGeom>
                <a:solidFill>
                  <a:srgbClr val="417F54"/>
                </a:solidFill>
                <a:effectLst>
                  <a:outerShdw blurRad="127000" dist="127000" dir="5400000" algn="ctr" rotWithShape="0">
                    <a:srgbClr val="417F54">
                      <a:alpha val="15000"/>
                    </a:srgbClr>
                  </a:outerShdw>
                </a:effectLst>
              </p:spPr>
              <p:txBody>
                <a:bodyPr wrap="square" rtlCol="0">
                  <a:spAutoFit/>
                </a:bodyPr>
                <a:lstStyle>
                  <a:defPPr>
                    <a:defRPr lang="en-US"/>
                  </a:defPPr>
                  <a:lvl1pPr>
                    <a:defRPr sz="3200">
                      <a:gradFill flip="none" rotWithShape="1">
                        <a:gsLst>
                          <a:gs pos="6000">
                            <a:srgbClr val="6E6BCA"/>
                          </a:gs>
                          <a:gs pos="96460">
                            <a:srgbClr val="5654B4"/>
                          </a:gs>
                          <a:gs pos="74000">
                            <a:srgbClr val="6E6BCA"/>
                          </a:gs>
                          <a:gs pos="39000">
                            <a:srgbClr val="5654B4"/>
                          </a:gs>
                        </a:gsLst>
                        <a:path path="circle">
                          <a:fillToRect r="100000" b="100000"/>
                        </a:path>
                        <a:tileRect l="-100000" t="-100000"/>
                      </a:gradFill>
                      <a:latin typeface="思源宋体 CN Heavy" panose="02020900000000000000" pitchFamily="18" charset="-122"/>
                      <a:ea typeface="思源宋体 CN Heavy" panose="02020900000000000000" pitchFamily="18" charset="-122"/>
                    </a:defRPr>
                  </a:lvl1pPr>
                </a:lstStyle>
                <a:p>
                  <a:pPr algn="ctr"/>
                  <a:r>
                    <a:rPr lang="zh-CN" altLang="en-US" sz="2000" dirty="0">
                      <a:solidFill>
                        <a:schemeClr val="bg1"/>
                      </a:solidFill>
                    </a:rPr>
                    <a:t>防滑垫</a:t>
                  </a:r>
                  <a:endParaRPr lang="zh-CN" altLang="en-US" sz="2000" dirty="0">
                    <a:solidFill>
                      <a:schemeClr val="bg1"/>
                    </a:solidFill>
                  </a:endParaRPr>
                </a:p>
              </p:txBody>
            </p:sp>
          </p:grpSp>
        </p:grpSp>
      </p:grpSp>
      <p:sp>
        <p:nvSpPr>
          <p:cNvPr id="22" name="文本框 21"/>
          <p:cNvSpPr txBox="1"/>
          <p:nvPr/>
        </p:nvSpPr>
        <p:spPr>
          <a:xfrm>
            <a:off x="637355" y="1830390"/>
            <a:ext cx="3268980" cy="3538220"/>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indent="-342900" algn="l" fontAlgn="auto">
              <a:lnSpc>
                <a:spcPct val="150000"/>
              </a:lnSpc>
              <a:spcBef>
                <a:spcPts val="600"/>
              </a:spcBef>
              <a:buFont typeface="Arial" panose="020B0604020202020204" pitchFamily="34" charset="0"/>
              <a:buChar char="•"/>
            </a:pPr>
            <a:r>
              <a:rPr lang="zh-CN" altLang="en-US" sz="2400" dirty="0">
                <a:solidFill>
                  <a:srgbClr val="417F54"/>
                </a:solidFill>
                <a:latin typeface="思源宋体 CN Heavy" panose="02020900000000000000" pitchFamily="18" charset="-122"/>
                <a:ea typeface="思源宋体 CN Heavy" panose="02020900000000000000" pitchFamily="18" charset="-122"/>
                <a:cs typeface="+mn-ea"/>
                <a:sym typeface="+mn-lt"/>
              </a:rPr>
              <a:t>穿脱鞋袜辅助器具</a:t>
            </a:r>
            <a:endParaRPr lang="zh-CN" altLang="en-US" sz="2400" dirty="0">
              <a:solidFill>
                <a:srgbClr val="417F54"/>
              </a:solidFill>
              <a:latin typeface="思源宋体 CN Heavy" panose="02020900000000000000" pitchFamily="18" charset="-122"/>
              <a:ea typeface="思源宋体 CN Heavy" panose="02020900000000000000" pitchFamily="18" charset="-122"/>
              <a:cs typeface="+mn-ea"/>
              <a:sym typeface="+mn-lt"/>
            </a:endParaRPr>
          </a:p>
          <a:p>
            <a:pPr marL="342900" indent="-342900" algn="l" fontAlgn="auto">
              <a:lnSpc>
                <a:spcPct val="150000"/>
              </a:lnSpc>
              <a:spcBef>
                <a:spcPts val="600"/>
              </a:spcBef>
              <a:buFont typeface="Arial" panose="020B0604020202020204" pitchFamily="34" charset="0"/>
              <a:buChar char="•"/>
            </a:pPr>
            <a:r>
              <a:rPr lang="zh-CN" altLang="en-US" sz="2400" dirty="0">
                <a:solidFill>
                  <a:srgbClr val="417F54"/>
                </a:solidFill>
                <a:latin typeface="思源宋体 CN Heavy" panose="02020900000000000000" pitchFamily="18" charset="-122"/>
                <a:ea typeface="思源宋体 CN Heavy" panose="02020900000000000000" pitchFamily="18" charset="-122"/>
                <a:cs typeface="+mn-ea"/>
                <a:sym typeface="+mn-lt"/>
              </a:rPr>
              <a:t>穿脱衣裤辅助器具</a:t>
            </a:r>
            <a:endParaRPr lang="zh-CN" altLang="en-US" sz="2400" dirty="0">
              <a:solidFill>
                <a:srgbClr val="417F54"/>
              </a:solidFill>
              <a:latin typeface="思源宋体 CN Heavy" panose="02020900000000000000" pitchFamily="18" charset="-122"/>
              <a:ea typeface="思源宋体 CN Heavy" panose="02020900000000000000" pitchFamily="18" charset="-122"/>
              <a:cs typeface="+mn-ea"/>
              <a:sym typeface="+mn-lt"/>
            </a:endParaRPr>
          </a:p>
          <a:p>
            <a:pPr marL="342900" indent="-342900" algn="l" fontAlgn="auto">
              <a:lnSpc>
                <a:spcPct val="150000"/>
              </a:lnSpc>
              <a:spcBef>
                <a:spcPts val="600"/>
              </a:spcBef>
              <a:buFont typeface="Arial" panose="020B0604020202020204" pitchFamily="34" charset="0"/>
              <a:buChar char="•"/>
            </a:pPr>
            <a:r>
              <a:rPr lang="zh-CN" altLang="en-US" sz="2400" dirty="0">
                <a:solidFill>
                  <a:srgbClr val="417F54"/>
                </a:solidFill>
                <a:latin typeface="思源宋体 CN Heavy" panose="02020900000000000000" pitchFamily="18" charset="-122"/>
                <a:ea typeface="思源宋体 CN Heavy" panose="02020900000000000000" pitchFamily="18" charset="-122"/>
                <a:cs typeface="+mn-ea"/>
                <a:sym typeface="+mn-lt"/>
              </a:rPr>
              <a:t>系扣器与拉链辅助器</a:t>
            </a:r>
            <a:endParaRPr lang="zh-CN" altLang="en-US" sz="2400" dirty="0">
              <a:solidFill>
                <a:srgbClr val="417F54"/>
              </a:solidFill>
              <a:latin typeface="思源宋体 CN Heavy" panose="02020900000000000000" pitchFamily="18" charset="-122"/>
              <a:ea typeface="思源宋体 CN Heavy" panose="02020900000000000000" pitchFamily="18" charset="-122"/>
              <a:cs typeface="+mn-ea"/>
              <a:sym typeface="+mn-lt"/>
            </a:endParaRPr>
          </a:p>
          <a:p>
            <a:pPr marL="342900" indent="-342900" algn="l" fontAlgn="auto">
              <a:lnSpc>
                <a:spcPct val="150000"/>
              </a:lnSpc>
              <a:spcBef>
                <a:spcPts val="600"/>
              </a:spcBef>
              <a:buFont typeface="Arial" panose="020B0604020202020204" pitchFamily="34" charset="0"/>
              <a:buChar char="•"/>
            </a:pPr>
            <a:r>
              <a:rPr lang="zh-CN" altLang="en-US" sz="2400" dirty="0">
                <a:solidFill>
                  <a:srgbClr val="417F54"/>
                </a:solidFill>
                <a:latin typeface="思源宋体 CN Heavy" panose="02020900000000000000" pitchFamily="18" charset="-122"/>
                <a:ea typeface="思源宋体 CN Heavy" panose="02020900000000000000" pitchFamily="18" charset="-122"/>
                <a:cs typeface="+mn-ea"/>
                <a:sym typeface="+mn-lt"/>
              </a:rPr>
              <a:t>多功能穿衣辅助器</a:t>
            </a:r>
            <a:endParaRPr lang="zh-CN" altLang="en-US" sz="2400" dirty="0">
              <a:solidFill>
                <a:srgbClr val="417F54"/>
              </a:solidFill>
              <a:latin typeface="思源宋体 CN Heavy" panose="02020900000000000000" pitchFamily="18" charset="-122"/>
              <a:ea typeface="思源宋体 CN Heavy" panose="02020900000000000000" pitchFamily="18" charset="-122"/>
              <a:cs typeface="+mn-ea"/>
              <a:sym typeface="+mn-lt"/>
            </a:endParaRPr>
          </a:p>
          <a:p>
            <a:pPr marL="342900" indent="-342900" algn="l" fontAlgn="auto">
              <a:lnSpc>
                <a:spcPct val="150000"/>
              </a:lnSpc>
              <a:spcBef>
                <a:spcPts val="600"/>
              </a:spcBef>
              <a:buFont typeface="Arial" panose="020B0604020202020204" pitchFamily="34" charset="0"/>
              <a:buChar char="•"/>
            </a:pPr>
            <a:r>
              <a:rPr lang="zh-CN" altLang="en-US" sz="2400" dirty="0">
                <a:solidFill>
                  <a:srgbClr val="417F54"/>
                </a:solidFill>
                <a:latin typeface="思源宋体 CN Heavy" panose="02020900000000000000" pitchFamily="18" charset="-122"/>
                <a:ea typeface="思源宋体 CN Heavy" panose="02020900000000000000" pitchFamily="18" charset="-122"/>
                <a:cs typeface="+mn-ea"/>
                <a:sym typeface="+mn-lt"/>
              </a:rPr>
              <a:t>其他辅助工具</a:t>
            </a:r>
            <a:endParaRPr lang="zh-CN" altLang="en-US" sz="2400" dirty="0">
              <a:solidFill>
                <a:srgbClr val="417F54"/>
              </a:solidFill>
              <a:latin typeface="思源宋体 CN Heavy" panose="02020900000000000000" pitchFamily="18" charset="-122"/>
              <a:ea typeface="思源宋体 CN Heavy" panose="02020900000000000000" pitchFamily="18" charset="-122"/>
              <a:cs typeface="+mn-ea"/>
              <a:sym typeface="+mn-lt"/>
            </a:endParaRPr>
          </a:p>
          <a:p>
            <a:endParaRPr lang="zh-CN" altLang="en-US" sz="2400" dirty="0">
              <a:solidFill>
                <a:srgbClr val="417F54"/>
              </a:solidFill>
              <a:latin typeface="思源宋体 CN Heavy" panose="02020900000000000000" pitchFamily="18" charset="-122"/>
              <a:ea typeface="思源宋体 CN Heavy" panose="02020900000000000000" pitchFamily="18" charset="-122"/>
              <a:cs typeface="+mn-ea"/>
              <a:sym typeface="+mn-lt"/>
            </a:endParaRPr>
          </a:p>
        </p:txBody>
      </p:sp>
      <p:grpSp>
        <p:nvGrpSpPr>
          <p:cNvPr id="36" name="组合 35"/>
          <p:cNvGrpSpPr/>
          <p:nvPr/>
        </p:nvGrpSpPr>
        <p:grpSpPr>
          <a:xfrm>
            <a:off x="407533" y="562624"/>
            <a:ext cx="3328251" cy="576000"/>
            <a:chOff x="349477" y="620680"/>
            <a:chExt cx="3328251" cy="576000"/>
          </a:xfrm>
        </p:grpSpPr>
        <p:sp>
          <p:nvSpPr>
            <p:cNvPr id="37" name="矩形: 圆角 36"/>
            <p:cNvSpPr>
              <a:spLocks noChangeAspect="1"/>
            </p:cNvSpPr>
            <p:nvPr/>
          </p:nvSpPr>
          <p:spPr>
            <a:xfrm>
              <a:off x="349477" y="620680"/>
              <a:ext cx="576000" cy="576000"/>
            </a:xfrm>
            <a:prstGeom prst="roundRect">
              <a:avLst>
                <a:gd name="adj" fmla="val 50000"/>
              </a:avLst>
            </a:prstGeom>
            <a:solidFill>
              <a:srgbClr val="9E3537"/>
            </a:solidFill>
            <a:ln>
              <a:noFill/>
            </a:ln>
            <a:effectLst>
              <a:outerShdw blurRad="304800" dist="127000" dir="2700000" algn="ctr" rotWithShape="0">
                <a:srgbClr val="9E3537">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n-US">
                  <a:solidFill>
                    <a:schemeClr val="lt1"/>
                  </a:solidFill>
                </a:defRP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zh-CN" altLang="en-US" sz="2800" dirty="0">
                  <a:solidFill>
                    <a:schemeClr val="bg1"/>
                  </a:solidFill>
                  <a:latin typeface="思源宋体 CN Heavy" panose="02020900000000000000" pitchFamily="18" charset="-122"/>
                  <a:ea typeface="思源宋体 CN Heavy" panose="02020900000000000000" pitchFamily="18" charset="-122"/>
                </a:rPr>
                <a:t>五</a:t>
              </a:r>
              <a:endParaRPr lang="zh-CN" altLang="en-US" sz="2800" dirty="0">
                <a:solidFill>
                  <a:schemeClr val="bg1"/>
                </a:solidFill>
                <a:latin typeface="思源宋体 CN Heavy" panose="02020900000000000000" pitchFamily="18" charset="-122"/>
                <a:ea typeface="思源宋体 CN Heavy" panose="02020900000000000000" pitchFamily="18" charset="-122"/>
              </a:endParaRPr>
            </a:p>
          </p:txBody>
        </p:sp>
        <p:sp>
          <p:nvSpPr>
            <p:cNvPr id="38" name="矩形 37"/>
            <p:cNvSpPr/>
            <p:nvPr/>
          </p:nvSpPr>
          <p:spPr>
            <a:xfrm>
              <a:off x="1005648" y="647070"/>
              <a:ext cx="2672080" cy="521970"/>
            </a:xfrm>
            <a:prstGeom prst="rect">
              <a:avLst/>
            </a:prstGeom>
          </p:spPr>
          <p:txBody>
            <a:bodyPr wrap="non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zh-CN" altLang="en-US" sz="2800" dirty="0">
                  <a:solidFill>
                    <a:srgbClr val="417F54"/>
                  </a:solidFill>
                  <a:latin typeface="思源宋体 CN Heavy" panose="02020900000000000000" pitchFamily="18" charset="-122"/>
                  <a:ea typeface="思源宋体 CN Heavy" panose="02020900000000000000" pitchFamily="18" charset="-122"/>
                </a:rPr>
                <a:t>辅助器具的使用</a:t>
              </a:r>
              <a:endParaRPr lang="zh-CN" altLang="en-US" sz="2800" dirty="0">
                <a:solidFill>
                  <a:srgbClr val="417F54"/>
                </a:solidFill>
                <a:latin typeface="思源宋体 CN Heavy" panose="02020900000000000000" pitchFamily="18" charset="-122"/>
                <a:ea typeface="思源宋体 CN Heavy" panose="02020900000000000000" pitchFamily="18" charset="-122"/>
              </a:endParaRPr>
            </a:p>
          </p:txBody>
        </p:sp>
      </p:grpSp>
    </p:spTree>
  </p:cSld>
  <p:clrMapOvr>
    <a:masterClrMapping/>
  </p:clrMapOvr>
</p:sld>
</file>

<file path=ppt/tags/tag1.xml><?xml version="1.0" encoding="utf-8"?>
<p:tagLst xmlns:p="http://schemas.openxmlformats.org/presentationml/2006/main">
  <p:tag name="KSO_WM_DIAGRAM_VIRTUALLY_FRAME" val="{&quot;height&quot;:299.1,&quot;left&quot;:513.6218110236221,&quot;top&quot;:163.04125984251968,&quot;width&quot;:367.52133858267723}"/>
</p:tagLst>
</file>

<file path=ppt/tags/tag10.xml><?xml version="1.0" encoding="utf-8"?>
<p:tagLst xmlns:p="http://schemas.openxmlformats.org/presentationml/2006/main">
  <p:tag name="KSO_WM_DIAGRAM_VIRTUALLY_FRAME" val="{&quot;height&quot;:299.1,&quot;left&quot;:513.6218110236221,&quot;top&quot;:163.04125984251968,&quot;width&quot;:367.52133858267723}"/>
</p:tagLst>
</file>

<file path=ppt/tags/tag100.xml><?xml version="1.0" encoding="utf-8"?>
<p:tagLst xmlns:p="http://schemas.openxmlformats.org/presentationml/2006/main">
  <p:tag name="KSO_WM_DIAGRAM_VIRTUALLY_FRAME" val="{&quot;height&quot;:337.1803937007875,&quot;left&quot;:53.37519685039369,&quot;top&quot;:141.4,&quot;width&quot;:496.0748031496063}"/>
</p:tagLst>
</file>

<file path=ppt/tags/tag101.xml><?xml version="1.0" encoding="utf-8"?>
<p:tagLst xmlns:p="http://schemas.openxmlformats.org/presentationml/2006/main">
  <p:tag name="KSO_WM_DIAGRAM_VIRTUALLY_FRAME" val="{&quot;height&quot;:337.1803937007875,&quot;left&quot;:53.37519685039369,&quot;top&quot;:141.4,&quot;width&quot;:496.0748031496063}"/>
</p:tagLst>
</file>

<file path=ppt/tags/tag102.xml><?xml version="1.0" encoding="utf-8"?>
<p:tagLst xmlns:p="http://schemas.openxmlformats.org/presentationml/2006/main">
  <p:tag name="KSO_WM_DIAGRAM_VIRTUALLY_FRAME" val="{&quot;height&quot;:371.3,&quot;left&quot;:53.37519685039369,&quot;top&quot;:141.4,&quot;width&quot;:496.1618110236221}"/>
</p:tagLst>
</file>

<file path=ppt/tags/tag103.xml><?xml version="1.0" encoding="utf-8"?>
<p:tagLst xmlns:p="http://schemas.openxmlformats.org/presentationml/2006/main">
  <p:tag name="KSO_WM_DIAGRAM_VIRTUALLY_FRAME" val="{&quot;height&quot;:371.3,&quot;left&quot;:53.37519685039369,&quot;top&quot;:141.4,&quot;width&quot;:496.1618110236221}"/>
</p:tagLst>
</file>

<file path=ppt/tags/tag104.xml><?xml version="1.0" encoding="utf-8"?>
<p:tagLst xmlns:p="http://schemas.openxmlformats.org/presentationml/2006/main">
  <p:tag name="KSO_WM_DIAGRAM_VIRTUALLY_FRAME" val="{&quot;height&quot;:371.3,&quot;left&quot;:53.37519685039369,&quot;top&quot;:141.4,&quot;width&quot;:496.1618110236221}"/>
</p:tagLst>
</file>

<file path=ppt/tags/tag105.xml><?xml version="1.0" encoding="utf-8"?>
<p:tagLst xmlns:p="http://schemas.openxmlformats.org/presentationml/2006/main">
  <p:tag name="KSO_WM_DIAGRAM_VIRTUALLY_FRAME" val="{&quot;height&quot;:371.3,&quot;left&quot;:53.37519685039369,&quot;top&quot;:141.4,&quot;width&quot;:496.1618110236221}"/>
</p:tagLst>
</file>

<file path=ppt/tags/tag106.xml><?xml version="1.0" encoding="utf-8"?>
<p:tagLst xmlns:p="http://schemas.openxmlformats.org/presentationml/2006/main">
  <p:tag name="KSO_WM_DIAGRAM_VIRTUALLY_FRAME" val="{&quot;height&quot;:371.3,&quot;left&quot;:53.37519685039369,&quot;top&quot;:141.4,&quot;width&quot;:496.1618110236221}"/>
</p:tagLst>
</file>

<file path=ppt/tags/tag107.xml><?xml version="1.0" encoding="utf-8"?>
<p:tagLst xmlns:p="http://schemas.openxmlformats.org/presentationml/2006/main">
  <p:tag name="KSO_WM_DIAGRAM_VIRTUALLY_FRAME" val="{&quot;height&quot;:371.3,&quot;left&quot;:53.37519685039369,&quot;top&quot;:141.4,&quot;width&quot;:496.1618110236221}"/>
</p:tagLst>
</file>

<file path=ppt/tags/tag108.xml><?xml version="1.0" encoding="utf-8"?>
<p:tagLst xmlns:p="http://schemas.openxmlformats.org/presentationml/2006/main">
  <p:tag name="KSO_WM_DIAGRAM_VIRTUALLY_FRAME" val="{&quot;height&quot;:371.3,&quot;left&quot;:53.37519685039369,&quot;top&quot;:141.4,&quot;width&quot;:496.1618110236221}"/>
</p:tagLst>
</file>

<file path=ppt/tags/tag109.xml><?xml version="1.0" encoding="utf-8"?>
<p:tagLst xmlns:p="http://schemas.openxmlformats.org/presentationml/2006/main">
  <p:tag name="KSO_WM_DIAGRAM_VIRTUALLY_FRAME" val="{&quot;height&quot;:371.3,&quot;left&quot;:53.37519685039369,&quot;top&quot;:141.4,&quot;width&quot;:496.1618110236221}"/>
</p:tagLst>
</file>

<file path=ppt/tags/tag11.xml><?xml version="1.0" encoding="utf-8"?>
<p:tagLst xmlns:p="http://schemas.openxmlformats.org/presentationml/2006/main">
  <p:tag name="KSO_WM_DIAGRAM_VIRTUALLY_FRAME" val="{&quot;height&quot;:394.98559055118113,&quot;left&quot;:55.238897637795276,&quot;top&quot;:136.12535433070863,&quot;width&quot;:849.5222047244094}"/>
</p:tagLst>
</file>

<file path=ppt/tags/tag110.xml><?xml version="1.0" encoding="utf-8"?>
<p:tagLst xmlns:p="http://schemas.openxmlformats.org/presentationml/2006/main">
  <p:tag name="KSO_WM_DIAGRAM_VIRTUALLY_FRAME" val="{&quot;height&quot;:371.3,&quot;left&quot;:53.37519685039369,&quot;top&quot;:141.4,&quot;width&quot;:496.1618110236221}"/>
</p:tagLst>
</file>

<file path=ppt/tags/tag111.xml><?xml version="1.0" encoding="utf-8"?>
<p:tagLst xmlns:p="http://schemas.openxmlformats.org/presentationml/2006/main">
  <p:tag name="KSO_WM_DIAGRAM_VIRTUALLY_FRAME" val="{&quot;height&quot;:371.3,&quot;left&quot;:53.37519685039369,&quot;top&quot;:141.4,&quot;width&quot;:496.1618110236221}"/>
</p:tagLst>
</file>

<file path=ppt/tags/tag112.xml><?xml version="1.0" encoding="utf-8"?>
<p:tagLst xmlns:p="http://schemas.openxmlformats.org/presentationml/2006/main">
  <p:tag name="KSO_WM_DIAGRAM_VIRTUALLY_FRAME" val="{&quot;height&quot;:371.3,&quot;left&quot;:53.37519685039369,&quot;top&quot;:141.4,&quot;width&quot;:496.1618110236221}"/>
</p:tagLst>
</file>

<file path=ppt/tags/tag113.xml><?xml version="1.0" encoding="utf-8"?>
<p:tagLst xmlns:p="http://schemas.openxmlformats.org/presentationml/2006/main">
  <p:tag name="KSO_WM_DIAGRAM_VIRTUALLY_FRAME" val="{&quot;height&quot;:371.3,&quot;left&quot;:53.37519685039369,&quot;top&quot;:141.4,&quot;width&quot;:496.1618110236221}"/>
</p:tagLst>
</file>

<file path=ppt/tags/tag114.xml><?xml version="1.0" encoding="utf-8"?>
<p:tagLst xmlns:p="http://schemas.openxmlformats.org/presentationml/2006/main">
  <p:tag name="KSO_WM_DIAGRAM_VIRTUALLY_FRAME" val="{&quot;height&quot;:371.3,&quot;left&quot;:53.37519685039369,&quot;top&quot;:141.4,&quot;width&quot;:496.1618110236221}"/>
</p:tagLst>
</file>

<file path=ppt/tags/tag115.xml><?xml version="1.0" encoding="utf-8"?>
<p:tagLst xmlns:p="http://schemas.openxmlformats.org/presentationml/2006/main">
  <p:tag name="KSO_WM_DIAGRAM_VIRTUALLY_FRAME" val="{&quot;height&quot;:371.3,&quot;left&quot;:53.37519685039369,&quot;top&quot;:141.4,&quot;width&quot;:496.1618110236221}"/>
</p:tagLst>
</file>

<file path=ppt/tags/tag116.xml><?xml version="1.0" encoding="utf-8"?>
<p:tagLst xmlns:p="http://schemas.openxmlformats.org/presentationml/2006/main">
  <p:tag name="KSO_WM_DIAGRAM_VIRTUALLY_FRAME" val="{&quot;height&quot;:371.3,&quot;left&quot;:53.37519685039369,&quot;top&quot;:141.4,&quot;width&quot;:496.1618110236221}"/>
</p:tagLst>
</file>

<file path=ppt/tags/tag117.xml><?xml version="1.0" encoding="utf-8"?>
<p:tagLst xmlns:p="http://schemas.openxmlformats.org/presentationml/2006/main">
  <p:tag name="KSO_WM_DIAGRAM_VIRTUALLY_FRAME" val="{&quot;height&quot;:371.3,&quot;left&quot;:53.37519685039369,&quot;top&quot;:141.4,&quot;width&quot;:496.1618110236221}"/>
</p:tagLst>
</file>

<file path=ppt/tags/tag118.xml><?xml version="1.0" encoding="utf-8"?>
<p:tagLst xmlns:p="http://schemas.openxmlformats.org/presentationml/2006/main">
  <p:tag name="KSO_WPP_MARK_KEY" val="bcdaf46f-6e23-442c-a479-1bbc16cd76d9"/>
  <p:tag name="COMMONDATA" val="eyJoZGlkIjoiYTg4NzVmOTVhNTA5MzI0OTJiNTI5ODJmM2VjMGQyMDcifQ=="/>
  <p:tag name="commondata" val="eyJjb3VudCI6MSwiaGRpZCI6ImVmYWM2NWYxMGMxNDE4M2M2MDcwMzQxZTU5YjRmMDM4IiwidXNlckNvdW50IjoxfQ=="/>
</p:tagLst>
</file>

<file path=ppt/tags/tag12.xml><?xml version="1.0" encoding="utf-8"?>
<p:tagLst xmlns:p="http://schemas.openxmlformats.org/presentationml/2006/main">
  <p:tag name="KSO_WM_DIAGRAM_VIRTUALLY_FRAME" val="{&quot;height&quot;:394.98559055118113,&quot;left&quot;:55.238897637795276,&quot;top&quot;:136.12535433070863,&quot;width&quot;:849.5222047244094}"/>
</p:tagLst>
</file>

<file path=ppt/tags/tag13.xml><?xml version="1.0" encoding="utf-8"?>
<p:tagLst xmlns:p="http://schemas.openxmlformats.org/presentationml/2006/main">
  <p:tag name="KSO_WM_DIAGRAM_VIRTUALLY_FRAME" val="{&quot;height&quot;:394.98559055118113,&quot;left&quot;:55.238897637795276,&quot;top&quot;:136.12535433070863,&quot;width&quot;:849.5222047244094}"/>
</p:tagLst>
</file>

<file path=ppt/tags/tag14.xml><?xml version="1.0" encoding="utf-8"?>
<p:tagLst xmlns:p="http://schemas.openxmlformats.org/presentationml/2006/main">
  <p:tag name="KSO_WM_DIAGRAM_VIRTUALLY_FRAME" val="{&quot;height&quot;:394.98559055118113,&quot;left&quot;:55.238897637795276,&quot;top&quot;:136.12535433070863,&quot;width&quot;:849.5222047244094}"/>
</p:tagLst>
</file>

<file path=ppt/tags/tag15.xml><?xml version="1.0" encoding="utf-8"?>
<p:tagLst xmlns:p="http://schemas.openxmlformats.org/presentationml/2006/main">
  <p:tag name="KSO_WM_DIAGRAM_VIRTUALLY_FRAME" val="{&quot;height&quot;:394.98559055118113,&quot;left&quot;:55.238897637795276,&quot;top&quot;:136.12535433070863,&quot;width&quot;:849.5222047244094}"/>
</p:tagLst>
</file>

<file path=ppt/tags/tag16.xml><?xml version="1.0" encoding="utf-8"?>
<p:tagLst xmlns:p="http://schemas.openxmlformats.org/presentationml/2006/main">
  <p:tag name="KSO_WM_DIAGRAM_VIRTUALLY_FRAME" val="{&quot;height&quot;:394.98559055118113,&quot;left&quot;:55.238897637795276,&quot;top&quot;:136.12535433070863,&quot;width&quot;:849.5222047244094}"/>
</p:tagLst>
</file>

<file path=ppt/tags/tag17.xml><?xml version="1.0" encoding="utf-8"?>
<p:tagLst xmlns:p="http://schemas.openxmlformats.org/presentationml/2006/main">
  <p:tag name="KSO_WM_DIAGRAM_VIRTUALLY_FRAME" val="{&quot;height&quot;:394.98559055118113,&quot;left&quot;:55.238897637795276,&quot;top&quot;:136.12535433070863,&quot;width&quot;:849.5222047244094}"/>
</p:tagLst>
</file>

<file path=ppt/tags/tag18.xml><?xml version="1.0" encoding="utf-8"?>
<p:tagLst xmlns:p="http://schemas.openxmlformats.org/presentationml/2006/main">
  <p:tag name="KSO_WM_DIAGRAM_VIRTUALLY_FRAME" val="{&quot;height&quot;:394.98559055118113,&quot;left&quot;:55.238897637795276,&quot;top&quot;:136.12535433070863,&quot;width&quot;:849.5222047244094}"/>
</p:tagLst>
</file>

<file path=ppt/tags/tag19.xml><?xml version="1.0" encoding="utf-8"?>
<p:tagLst xmlns:p="http://schemas.openxmlformats.org/presentationml/2006/main">
  <p:tag name="KSO_WM_DIAGRAM_VIRTUALLY_FRAME" val="{&quot;height&quot;:394.98559055118113,&quot;left&quot;:55.238897637795276,&quot;top&quot;:136.12535433070863,&quot;width&quot;:849.5222047244094}"/>
</p:tagLst>
</file>

<file path=ppt/tags/tag2.xml><?xml version="1.0" encoding="utf-8"?>
<p:tagLst xmlns:p="http://schemas.openxmlformats.org/presentationml/2006/main">
  <p:tag name="KSO_WM_DIAGRAM_VIRTUALLY_FRAME" val="{&quot;height&quot;:299.1,&quot;left&quot;:513.6218110236221,&quot;top&quot;:163.04125984251968,&quot;width&quot;:367.52133858267723}"/>
</p:tagLst>
</file>

<file path=ppt/tags/tag20.xml><?xml version="1.0" encoding="utf-8"?>
<p:tagLst xmlns:p="http://schemas.openxmlformats.org/presentationml/2006/main">
  <p:tag name="KSO_WM_DIAGRAM_VIRTUALLY_FRAME" val="{&quot;height&quot;:394.98559055118113,&quot;left&quot;:55.238897637795276,&quot;top&quot;:136.12535433070863,&quot;width&quot;:849.5222047244094}"/>
</p:tagLst>
</file>

<file path=ppt/tags/tag21.xml><?xml version="1.0" encoding="utf-8"?>
<p:tagLst xmlns:p="http://schemas.openxmlformats.org/presentationml/2006/main">
  <p:tag name="KSO_WM_DIAGRAM_VIRTUALLY_FRAME" val="{&quot;height&quot;:336.45307730339516,&quot;left&quot;:48.74996356120655,&quot;top&quot;:133.42148962573862,&quot;width&quot;:856.0111388009984}"/>
</p:tagLst>
</file>

<file path=ppt/tags/tag22.xml><?xml version="1.0" encoding="utf-8"?>
<p:tagLst xmlns:p="http://schemas.openxmlformats.org/presentationml/2006/main">
  <p:tag name="KSO_WM_DIAGRAM_VIRTUALLY_FRAME" val="{&quot;height&quot;:336.45307730339516,&quot;left&quot;:48.74996356120655,&quot;top&quot;:133.42148962573862,&quot;width&quot;:856.0111388009984}"/>
</p:tagLst>
</file>

<file path=ppt/tags/tag23.xml><?xml version="1.0" encoding="utf-8"?>
<p:tagLst xmlns:p="http://schemas.openxmlformats.org/presentationml/2006/main">
  <p:tag name="KSO_WM_DIAGRAM_VIRTUALLY_FRAME" val="{&quot;height&quot;:336.45307730339516,&quot;left&quot;:48.74996356120655,&quot;top&quot;:133.42148962573862,&quot;width&quot;:856.0111388009984}"/>
</p:tagLst>
</file>

<file path=ppt/tags/tag24.xml><?xml version="1.0" encoding="utf-8"?>
<p:tagLst xmlns:p="http://schemas.openxmlformats.org/presentationml/2006/main">
  <p:tag name="KSO_WM_DIAGRAM_VIRTUALLY_FRAME" val="{&quot;height&quot;:336.4530773033952,&quot;left&quot;:48.74996356120655,&quot;top&quot;:133.42148962573862,&quot;width&quot;:856.0111388009984}"/>
</p:tagLst>
</file>

<file path=ppt/tags/tag25.xml><?xml version="1.0" encoding="utf-8"?>
<p:tagLst xmlns:p="http://schemas.openxmlformats.org/presentationml/2006/main">
  <p:tag name="KSO_WM_DIAGRAM_VIRTUALLY_FRAME" val="{&quot;height&quot;:336.4530773033952,&quot;left&quot;:48.74996356120655,&quot;top&quot;:133.42148962573862,&quot;width&quot;:856.0111388009984}"/>
</p:tagLst>
</file>

<file path=ppt/tags/tag26.xml><?xml version="1.0" encoding="utf-8"?>
<p:tagLst xmlns:p="http://schemas.openxmlformats.org/presentationml/2006/main">
  <p:tag name="KSO_WM_DIAGRAM_VIRTUALLY_FRAME" val="{&quot;height&quot;:336.4530773033952,&quot;left&quot;:48.74996356120655,&quot;top&quot;:133.42148962573862,&quot;width&quot;:856.0111388009984}"/>
</p:tagLst>
</file>

<file path=ppt/tags/tag27.xml><?xml version="1.0" encoding="utf-8"?>
<p:tagLst xmlns:p="http://schemas.openxmlformats.org/presentationml/2006/main">
  <p:tag name="KSO_WM_DIAGRAM_VIRTUALLY_FRAME" val="{&quot;height&quot;:336.45307730339516,&quot;left&quot;:48.74996356120655,&quot;top&quot;:133.42148962573862,&quot;width&quot;:856.0111388009984}"/>
</p:tagLst>
</file>

<file path=ppt/tags/tag28.xml><?xml version="1.0" encoding="utf-8"?>
<p:tagLst xmlns:p="http://schemas.openxmlformats.org/presentationml/2006/main">
  <p:tag name="KSO_WM_DIAGRAM_VIRTUALLY_FRAME" val="{&quot;height&quot;:336.45307730339516,&quot;left&quot;:48.74996356120655,&quot;top&quot;:133.42148962573862,&quot;width&quot;:856.0111388009984}"/>
</p:tagLst>
</file>

<file path=ppt/tags/tag29.xml><?xml version="1.0" encoding="utf-8"?>
<p:tagLst xmlns:p="http://schemas.openxmlformats.org/presentationml/2006/main">
  <p:tag name="KSO_WM_DIAGRAM_VIRTUALLY_FRAME" val="{&quot;height&quot;:336.45307730339516,&quot;left&quot;:48.74996356120655,&quot;top&quot;:133.42148962573862,&quot;width&quot;:856.0111388009984}"/>
</p:tagLst>
</file>

<file path=ppt/tags/tag3.xml><?xml version="1.0" encoding="utf-8"?>
<p:tagLst xmlns:p="http://schemas.openxmlformats.org/presentationml/2006/main">
  <p:tag name="KSO_WM_DIAGRAM_VIRTUALLY_FRAME" val="{&quot;height&quot;:299.1,&quot;left&quot;:513.6218110236221,&quot;top&quot;:163.04125984251968,&quot;width&quot;:367.52133858267723}"/>
</p:tagLst>
</file>

<file path=ppt/tags/tag30.xml><?xml version="1.0" encoding="utf-8"?>
<p:tagLst xmlns:p="http://schemas.openxmlformats.org/presentationml/2006/main">
  <p:tag name="KSO_WM_DIAGRAM_VIRTUALLY_FRAME" val="{&quot;height&quot;:455.71131367512044,&quot;left&quot;:53.37519685039369,&quot;top&quot;:51.49999999999996,&quot;width&quot;:934.4248031496063}"/>
</p:tagLst>
</file>

<file path=ppt/tags/tag31.xml><?xml version="1.0" encoding="utf-8"?>
<p:tagLst xmlns:p="http://schemas.openxmlformats.org/presentationml/2006/main">
  <p:tag name="KSO_WM_DIAGRAM_VIRTUALLY_FRAME" val="{&quot;height&quot;:455.71131367512044,&quot;left&quot;:53.37519685039369,&quot;top&quot;:51.49999999999996,&quot;width&quot;:934.4248031496063}"/>
</p:tagLst>
</file>

<file path=ppt/tags/tag32.xml><?xml version="1.0" encoding="utf-8"?>
<p:tagLst xmlns:p="http://schemas.openxmlformats.org/presentationml/2006/main">
  <p:tag name="KSO_WM_DIAGRAM_VIRTUALLY_FRAME" val="{&quot;height&quot;:455.71131367512044,&quot;left&quot;:53.37519685039369,&quot;top&quot;:51.49999999999996,&quot;width&quot;:934.4248031496063}"/>
</p:tagLst>
</file>

<file path=ppt/tags/tag33.xml><?xml version="1.0" encoding="utf-8"?>
<p:tagLst xmlns:p="http://schemas.openxmlformats.org/presentationml/2006/main">
  <p:tag name="KSO_WM_DIAGRAM_VIRTUALLY_FRAME" val="{&quot;height&quot;:455.71131367512044,&quot;left&quot;:53.37519685039369,&quot;top&quot;:51.49999999999996,&quot;width&quot;:934.4248031496063}"/>
</p:tagLst>
</file>

<file path=ppt/tags/tag34.xml><?xml version="1.0" encoding="utf-8"?>
<p:tagLst xmlns:p="http://schemas.openxmlformats.org/presentationml/2006/main">
  <p:tag name="KSO_WM_DIAGRAM_VIRTUALLY_FRAME" val="{&quot;height&quot;:455.71131367512044,&quot;left&quot;:53.37519685039369,&quot;top&quot;:51.49999999999996,&quot;width&quot;:934.4248031496063}"/>
</p:tagLst>
</file>

<file path=ppt/tags/tag35.xml><?xml version="1.0" encoding="utf-8"?>
<p:tagLst xmlns:p="http://schemas.openxmlformats.org/presentationml/2006/main">
  <p:tag name="KSO_WM_DIAGRAM_VIRTUALLY_FRAME" val="{&quot;height&quot;:455.71131367512044,&quot;left&quot;:53.37519685039369,&quot;top&quot;:51.49999999999996,&quot;width&quot;:934.4248031496063}"/>
</p:tagLst>
</file>

<file path=ppt/tags/tag36.xml><?xml version="1.0" encoding="utf-8"?>
<p:tagLst xmlns:p="http://schemas.openxmlformats.org/presentationml/2006/main">
  <p:tag name="KSO_WM_DIAGRAM_VIRTUALLY_FRAME" val="{&quot;height&quot;:455.71131367512044,&quot;left&quot;:53.37519685039369,&quot;top&quot;:51.49999999999996,&quot;width&quot;:934.4248031496063}"/>
</p:tagLst>
</file>

<file path=ppt/tags/tag37.xml><?xml version="1.0" encoding="utf-8"?>
<p:tagLst xmlns:p="http://schemas.openxmlformats.org/presentationml/2006/main">
  <p:tag name="KSO_WM_DIAGRAM_VIRTUALLY_FRAME" val="{&quot;height&quot;:455.71131367512044,&quot;left&quot;:53.37519685039369,&quot;top&quot;:51.49999999999996,&quot;width&quot;:934.4248031496063}"/>
</p:tagLst>
</file>

<file path=ppt/tags/tag38.xml><?xml version="1.0" encoding="utf-8"?>
<p:tagLst xmlns:p="http://schemas.openxmlformats.org/presentationml/2006/main">
  <p:tag name="KSO_WM_DIAGRAM_VIRTUALLY_FRAME" val="{&quot;height&quot;:455.71131367512044,&quot;left&quot;:53.37519685039369,&quot;top&quot;:51.49999999999996,&quot;width&quot;:934.4248031496063}"/>
</p:tagLst>
</file>

<file path=ppt/tags/tag39.xml><?xml version="1.0" encoding="utf-8"?>
<p:tagLst xmlns:p="http://schemas.openxmlformats.org/presentationml/2006/main">
  <p:tag name="KSO_WM_DIAGRAM_VIRTUALLY_FRAME" val="{&quot;height&quot;:455.71131367512044,&quot;left&quot;:53.37519685039369,&quot;top&quot;:51.49999999999996,&quot;width&quot;:934.4248031496063}"/>
</p:tagLst>
</file>

<file path=ppt/tags/tag4.xml><?xml version="1.0" encoding="utf-8"?>
<p:tagLst xmlns:p="http://schemas.openxmlformats.org/presentationml/2006/main">
  <p:tag name="KSO_WM_DIAGRAM_VIRTUALLY_FRAME" val="{&quot;height&quot;:299.1,&quot;left&quot;:513.6218110236221,&quot;top&quot;:163.04125984251968,&quot;width&quot;:367.52133858267723}"/>
</p:tagLst>
</file>

<file path=ppt/tags/tag40.xml><?xml version="1.0" encoding="utf-8"?>
<p:tagLst xmlns:p="http://schemas.openxmlformats.org/presentationml/2006/main">
  <p:tag name="KSO_WM_DIAGRAM_VIRTUALLY_FRAME" val="{&quot;height&quot;:455.71131367512044,&quot;left&quot;:53.37519685039369,&quot;top&quot;:51.49999999999996,&quot;width&quot;:934.4248031496063}"/>
</p:tagLst>
</file>

<file path=ppt/tags/tag41.xml><?xml version="1.0" encoding="utf-8"?>
<p:tagLst xmlns:p="http://schemas.openxmlformats.org/presentationml/2006/main">
  <p:tag name="KSO_WM_DIAGRAM_VIRTUALLY_FRAME" val="{&quot;height&quot;:455.71131367512044,&quot;left&quot;:53.37519685039369,&quot;top&quot;:51.49999999999996,&quot;width&quot;:934.4248031496063}"/>
</p:tagLst>
</file>

<file path=ppt/tags/tag42.xml><?xml version="1.0" encoding="utf-8"?>
<p:tagLst xmlns:p="http://schemas.openxmlformats.org/presentationml/2006/main">
  <p:tag name="KSO_WM_DIAGRAM_VIRTUALLY_FRAME" val="{&quot;height&quot;:455.71131367512044,&quot;left&quot;:53.37519685039369,&quot;top&quot;:51.49999999999996,&quot;width&quot;:934.4248031496063}"/>
</p:tagLst>
</file>

<file path=ppt/tags/tag43.xml><?xml version="1.0" encoding="utf-8"?>
<p:tagLst xmlns:p="http://schemas.openxmlformats.org/presentationml/2006/main">
  <p:tag name="KSO_WM_DIAGRAM_VIRTUALLY_FRAME" val="{&quot;height&quot;:455.71131367512044,&quot;left&quot;:53.37519685039369,&quot;top&quot;:51.49999999999996,&quot;width&quot;:934.4248031496063}"/>
</p:tagLst>
</file>

<file path=ppt/tags/tag44.xml><?xml version="1.0" encoding="utf-8"?>
<p:tagLst xmlns:p="http://schemas.openxmlformats.org/presentationml/2006/main">
  <p:tag name="KSO_WM_DIAGRAM_VIRTUALLY_FRAME" val="{&quot;height&quot;:455.71131367512044,&quot;left&quot;:53.37519685039369,&quot;top&quot;:51.49999999999996,&quot;width&quot;:934.4248031496063}"/>
</p:tagLst>
</file>

<file path=ppt/tags/tag45.xml><?xml version="1.0" encoding="utf-8"?>
<p:tagLst xmlns:p="http://schemas.openxmlformats.org/presentationml/2006/main">
  <p:tag name="KSO_WM_DIAGRAM_VIRTUALLY_FRAME" val="{&quot;height&quot;:455.71131367512044,&quot;left&quot;:53.37519685039369,&quot;top&quot;:51.49999999999996,&quot;width&quot;:934.4248031496063}"/>
</p:tagLst>
</file>

<file path=ppt/tags/tag46.xml><?xml version="1.0" encoding="utf-8"?>
<p:tagLst xmlns:p="http://schemas.openxmlformats.org/presentationml/2006/main">
  <p:tag name="KSO_WM_DIAGRAM_VIRTUALLY_FRAME" val="{&quot;height&quot;:455.71131367512044,&quot;left&quot;:53.37519685039369,&quot;top&quot;:51.49999999999996,&quot;width&quot;:934.4248031496063}"/>
</p:tagLst>
</file>

<file path=ppt/tags/tag47.xml><?xml version="1.0" encoding="utf-8"?>
<p:tagLst xmlns:p="http://schemas.openxmlformats.org/presentationml/2006/main">
  <p:tag name="KSO_WM_DIAGRAM_VIRTUALLY_FRAME" val="{&quot;height&quot;:455.71131367512044,&quot;left&quot;:53.37519685039369,&quot;top&quot;:51.49999999999996,&quot;width&quot;:934.4248031496063}"/>
</p:tagLst>
</file>

<file path=ppt/tags/tag48.xml><?xml version="1.0" encoding="utf-8"?>
<p:tagLst xmlns:p="http://schemas.openxmlformats.org/presentationml/2006/main">
  <p:tag name="KSO_WM_DIAGRAM_VIRTUALLY_FRAME" val="{&quot;height&quot;:455.71131367512044,&quot;left&quot;:53.37519685039369,&quot;top&quot;:51.49999999999996,&quot;width&quot;:934.4248031496063}"/>
</p:tagLst>
</file>

<file path=ppt/tags/tag49.xml><?xml version="1.0" encoding="utf-8"?>
<p:tagLst xmlns:p="http://schemas.openxmlformats.org/presentationml/2006/main">
  <p:tag name="KSO_WM_DIAGRAM_VIRTUALLY_FRAME" val="{&quot;height&quot;:455.71131367512044,&quot;left&quot;:53.37519685039369,&quot;top&quot;:51.49999999999996,&quot;width&quot;:934.4248031496063}"/>
</p:tagLst>
</file>

<file path=ppt/tags/tag5.xml><?xml version="1.0" encoding="utf-8"?>
<p:tagLst xmlns:p="http://schemas.openxmlformats.org/presentationml/2006/main">
  <p:tag name="KSO_WM_DIAGRAM_VIRTUALLY_FRAME" val="{&quot;height&quot;:299.1,&quot;left&quot;:513.6218110236221,&quot;top&quot;:163.04125984251968,&quot;width&quot;:367.52133858267723}"/>
</p:tagLst>
</file>

<file path=ppt/tags/tag50.xml><?xml version="1.0" encoding="utf-8"?>
<p:tagLst xmlns:p="http://schemas.openxmlformats.org/presentationml/2006/main">
  <p:tag name="KSO_WM_DIAGRAM_VIRTUALLY_FRAME" val="{&quot;height&quot;:455.71131367512044,&quot;left&quot;:53.37519685039369,&quot;top&quot;:51.49999999999996,&quot;width&quot;:934.4248031496063}"/>
</p:tagLst>
</file>

<file path=ppt/tags/tag51.xml><?xml version="1.0" encoding="utf-8"?>
<p:tagLst xmlns:p="http://schemas.openxmlformats.org/presentationml/2006/main">
  <p:tag name="KSO_WM_DIAGRAM_VIRTUALLY_FRAME" val="{&quot;height&quot;:337.1803937007875,&quot;left&quot;:53.37519685039369,&quot;top&quot;:141.4,&quot;width&quot;:496.0748031496063}"/>
</p:tagLst>
</file>

<file path=ppt/tags/tag52.xml><?xml version="1.0" encoding="utf-8"?>
<p:tagLst xmlns:p="http://schemas.openxmlformats.org/presentationml/2006/main">
  <p:tag name="KSO_WM_DIAGRAM_VIRTUALLY_FRAME" val="{&quot;height&quot;:392.06131367512046,&quot;left&quot;:53.37519685039369,&quot;top&quot;:115.14999999999998,&quot;width&quot;:506.6748031496063}"/>
</p:tagLst>
</file>

<file path=ppt/tags/tag53.xml><?xml version="1.0" encoding="utf-8"?>
<p:tagLst xmlns:p="http://schemas.openxmlformats.org/presentationml/2006/main">
  <p:tag name="KSO_WM_DIAGRAM_VIRTUALLY_FRAME" val="{&quot;height&quot;:333.7492125984252,&quot;left&quot;:55.238897637795276,&quot;top&quot;:136.12535433070866,&quot;width&quot;:849.5222047244094}"/>
</p:tagLst>
</file>

<file path=ppt/tags/tag54.xml><?xml version="1.0" encoding="utf-8"?>
<p:tagLst xmlns:p="http://schemas.openxmlformats.org/presentationml/2006/main">
  <p:tag name="KSO_WM_DIAGRAM_VIRTUALLY_FRAME" val="{&quot;height&quot;:333.7492125984252,&quot;left&quot;:55.238897637795276,&quot;top&quot;:136.12535433070866,&quot;width&quot;:849.5222047244094}"/>
</p:tagLst>
</file>

<file path=ppt/tags/tag55.xml><?xml version="1.0" encoding="utf-8"?>
<p:tagLst xmlns:p="http://schemas.openxmlformats.org/presentationml/2006/main">
  <p:tag name="KSO_WM_DIAGRAM_VIRTUALLY_FRAME" val="{&quot;height&quot;:333.7492125984252,&quot;left&quot;:55.238897637795276,&quot;top&quot;:136.12535433070866,&quot;width&quot;:849.5222047244094}"/>
</p:tagLst>
</file>

<file path=ppt/tags/tag56.xml><?xml version="1.0" encoding="utf-8"?>
<p:tagLst xmlns:p="http://schemas.openxmlformats.org/presentationml/2006/main">
  <p:tag name="KSO_WM_DIAGRAM_VIRTUALLY_FRAME" val="{&quot;height&quot;:333.7492125984252,&quot;left&quot;:55.238897637795276,&quot;top&quot;:136.12535433070866,&quot;width&quot;:849.5222047244094}"/>
</p:tagLst>
</file>

<file path=ppt/tags/tag57.xml><?xml version="1.0" encoding="utf-8"?>
<p:tagLst xmlns:p="http://schemas.openxmlformats.org/presentationml/2006/main">
  <p:tag name="KSO_WM_DIAGRAM_VIRTUALLY_FRAME" val="{&quot;height&quot;:333.7492125984252,&quot;left&quot;:55.238897637795276,&quot;top&quot;:136.12535433070866,&quot;width&quot;:849.5222047244094}"/>
</p:tagLst>
</file>

<file path=ppt/tags/tag58.xml><?xml version="1.0" encoding="utf-8"?>
<p:tagLst xmlns:p="http://schemas.openxmlformats.org/presentationml/2006/main">
  <p:tag name="KSO_WM_DIAGRAM_VIRTUALLY_FRAME" val="{&quot;height&quot;:333.7492125984252,&quot;left&quot;:55.238897637795276,&quot;top&quot;:136.12535433070866,&quot;width&quot;:849.5222047244094}"/>
</p:tagLst>
</file>

<file path=ppt/tags/tag59.xml><?xml version="1.0" encoding="utf-8"?>
<p:tagLst xmlns:p="http://schemas.openxmlformats.org/presentationml/2006/main">
  <p:tag name="KSO_WM_DIAGRAM_VIRTUALLY_FRAME" val="{&quot;height&quot;:333.7492125984252,&quot;left&quot;:55.238897637795276,&quot;top&quot;:136.12535433070866,&quot;width&quot;:849.5222047244094}"/>
</p:tagLst>
</file>

<file path=ppt/tags/tag6.xml><?xml version="1.0" encoding="utf-8"?>
<p:tagLst xmlns:p="http://schemas.openxmlformats.org/presentationml/2006/main">
  <p:tag name="KSO_WM_DIAGRAM_VIRTUALLY_FRAME" val="{&quot;height&quot;:299.1,&quot;left&quot;:513.6218110236221,&quot;top&quot;:163.04125984251968,&quot;width&quot;:367.52133858267723}"/>
</p:tagLst>
</file>

<file path=ppt/tags/tag60.xml><?xml version="1.0" encoding="utf-8"?>
<p:tagLst xmlns:p="http://schemas.openxmlformats.org/presentationml/2006/main">
  <p:tag name="KSO_WM_DIAGRAM_VIRTUALLY_FRAME" val="{&quot;height&quot;:333.7492125984252,&quot;left&quot;:55.238897637795276,&quot;top&quot;:136.12535433070866,&quot;width&quot;:849.5222047244094}"/>
</p:tagLst>
</file>

<file path=ppt/tags/tag61.xml><?xml version="1.0" encoding="utf-8"?>
<p:tagLst xmlns:p="http://schemas.openxmlformats.org/presentationml/2006/main">
  <p:tag name="KSO_WM_DIAGRAM_VIRTUALLY_FRAME" val="{&quot;height&quot;:333.7492125984252,&quot;left&quot;:55.238897637795276,&quot;top&quot;:136.12535433070866,&quot;width&quot;:849.5222047244094}"/>
</p:tagLst>
</file>

<file path=ppt/tags/tag62.xml><?xml version="1.0" encoding="utf-8"?>
<p:tagLst xmlns:p="http://schemas.openxmlformats.org/presentationml/2006/main">
  <p:tag name="KSO_WM_DIAGRAM_VIRTUALLY_FRAME" val="{&quot;height&quot;:323.9614173228347,&quot;left&quot;:322.5248818897637,&quot;top&quot;:128.18740157480315,&quot;width&quot;:281.62566929133857}"/>
</p:tagLst>
</file>

<file path=ppt/tags/tag63.xml><?xml version="1.0" encoding="utf-8"?>
<p:tagLst xmlns:p="http://schemas.openxmlformats.org/presentationml/2006/main">
  <p:tag name="KSO_WM_DIAGRAM_VIRTUALLY_FRAME" val="{&quot;height&quot;:323.9614173228347,&quot;left&quot;:322.5248818897637,&quot;top&quot;:128.18740157480315,&quot;width&quot;:281.62566929133857}"/>
</p:tagLst>
</file>

<file path=ppt/tags/tag64.xml><?xml version="1.0" encoding="utf-8"?>
<p:tagLst xmlns:p="http://schemas.openxmlformats.org/presentationml/2006/main">
  <p:tag name="KSO_WM_DIAGRAM_VIRTUALLY_FRAME" val="{&quot;height&quot;:323.9614173228347,&quot;left&quot;:322.5248818897637,&quot;top&quot;:128.18740157480315,&quot;width&quot;:281.62566929133857}"/>
</p:tagLst>
</file>

<file path=ppt/tags/tag65.xml><?xml version="1.0" encoding="utf-8"?>
<p:tagLst xmlns:p="http://schemas.openxmlformats.org/presentationml/2006/main">
  <p:tag name="KSO_WM_DIAGRAM_VIRTUALLY_FRAME" val="{&quot;height&quot;:323.9614173228347,&quot;left&quot;:322.5248818897637,&quot;top&quot;:128.18740157480315,&quot;width&quot;:281.62566929133857}"/>
</p:tagLst>
</file>

<file path=ppt/tags/tag66.xml><?xml version="1.0" encoding="utf-8"?>
<p:tagLst xmlns:p="http://schemas.openxmlformats.org/presentationml/2006/main">
  <p:tag name="KSO_WM_DIAGRAM_VIRTUALLY_FRAME" val="{&quot;height&quot;:323.9614173228347,&quot;left&quot;:322.5248818897637,&quot;top&quot;:128.18740157480315,&quot;width&quot;:281.62566929133857}"/>
</p:tagLst>
</file>

<file path=ppt/tags/tag67.xml><?xml version="1.0" encoding="utf-8"?>
<p:tagLst xmlns:p="http://schemas.openxmlformats.org/presentationml/2006/main">
  <p:tag name="KSO_WM_DIAGRAM_VIRTUALLY_FRAME" val="{&quot;height&quot;:323.9614173228347,&quot;left&quot;:322.5248818897637,&quot;top&quot;:128.18740157480315,&quot;width&quot;:281.62566929133857}"/>
</p:tagLst>
</file>

<file path=ppt/tags/tag68.xml><?xml version="1.0" encoding="utf-8"?>
<p:tagLst xmlns:p="http://schemas.openxmlformats.org/presentationml/2006/main">
  <p:tag name="KSO_WM_DIAGRAM_VIRTUALLY_FRAME" val="{&quot;height&quot;:323.9614173228347,&quot;left&quot;:322.5248818897637,&quot;top&quot;:128.18740157480315,&quot;width&quot;:281.62566929133857}"/>
</p:tagLst>
</file>

<file path=ppt/tags/tag69.xml><?xml version="1.0" encoding="utf-8"?>
<p:tagLst xmlns:p="http://schemas.openxmlformats.org/presentationml/2006/main">
  <p:tag name="KSO_WM_DIAGRAM_VIRTUALLY_FRAME" val="{&quot;height&quot;:393.7501574803149,&quot;left&quot;:48.99141732283464,&quot;top&quot;:136.83566929133858,&quot;width&quot;:561.05}"/>
</p:tagLst>
</file>

<file path=ppt/tags/tag7.xml><?xml version="1.0" encoding="utf-8"?>
<p:tagLst xmlns:p="http://schemas.openxmlformats.org/presentationml/2006/main">
  <p:tag name="KSO_WM_DIAGRAM_VIRTUALLY_FRAME" val="{&quot;height&quot;:299.1,&quot;left&quot;:513.6218110236221,&quot;top&quot;:163.04125984251968,&quot;width&quot;:367.52133858267723}"/>
</p:tagLst>
</file>

<file path=ppt/tags/tag70.xml><?xml version="1.0" encoding="utf-8"?>
<p:tagLst xmlns:p="http://schemas.openxmlformats.org/presentationml/2006/main">
  <p:tag name="KSO_WM_DIAGRAM_VIRTUALLY_FRAME" val="{&quot;height&quot;:393.7501574803149,&quot;left&quot;:48.99141732283464,&quot;top&quot;:136.83566929133858,&quot;width&quot;:561.05}"/>
</p:tagLst>
</file>

<file path=ppt/tags/tag71.xml><?xml version="1.0" encoding="utf-8"?>
<p:tagLst xmlns:p="http://schemas.openxmlformats.org/presentationml/2006/main">
  <p:tag name="KSO_WM_DIAGRAM_VIRTUALLY_FRAME" val="{&quot;height&quot;:393.7501574803149,&quot;left&quot;:48.99141732283464,&quot;top&quot;:136.83566929133858,&quot;width&quot;:561.05}"/>
</p:tagLst>
</file>

<file path=ppt/tags/tag72.xml><?xml version="1.0" encoding="utf-8"?>
<p:tagLst xmlns:p="http://schemas.openxmlformats.org/presentationml/2006/main">
  <p:tag name="KSO_WM_DIAGRAM_VIRTUALLY_FRAME" val="{&quot;height&quot;:393.7501574803149,&quot;left&quot;:48.99141732283464,&quot;top&quot;:136.83566929133858,&quot;width&quot;:561.05}"/>
</p:tagLst>
</file>

<file path=ppt/tags/tag73.xml><?xml version="1.0" encoding="utf-8"?>
<p:tagLst xmlns:p="http://schemas.openxmlformats.org/presentationml/2006/main">
  <p:tag name="KSO_WM_DIAGRAM_VIRTUALLY_FRAME" val="{&quot;height&quot;:336.78559055118114,&quot;left&quot;:55.238897637795276,&quot;top&quot;:136.1253543307086,&quot;width&quot;:849.5222047244094}"/>
</p:tagLst>
</file>

<file path=ppt/tags/tag74.xml><?xml version="1.0" encoding="utf-8"?>
<p:tagLst xmlns:p="http://schemas.openxmlformats.org/presentationml/2006/main">
  <p:tag name="KSO_WM_DIAGRAM_VIRTUALLY_FRAME" val="{&quot;height&quot;:336.78559055118114,&quot;left&quot;:55.238897637795276,&quot;top&quot;:136.1253543307086,&quot;width&quot;:849.5222047244094}"/>
</p:tagLst>
</file>

<file path=ppt/tags/tag75.xml><?xml version="1.0" encoding="utf-8"?>
<p:tagLst xmlns:p="http://schemas.openxmlformats.org/presentationml/2006/main">
  <p:tag name="KSO_WM_DIAGRAM_VIRTUALLY_FRAME" val="{&quot;height&quot;:336.78559055118114,&quot;left&quot;:55.238897637795276,&quot;top&quot;:136.1253543307086,&quot;width&quot;:849.5222047244094}"/>
</p:tagLst>
</file>

<file path=ppt/tags/tag76.xml><?xml version="1.0" encoding="utf-8"?>
<p:tagLst xmlns:p="http://schemas.openxmlformats.org/presentationml/2006/main">
  <p:tag name="KSO_WM_DIAGRAM_VIRTUALLY_FRAME" val="{&quot;height&quot;:336.78559055118114,&quot;left&quot;:55.238897637795276,&quot;top&quot;:136.1253543307086,&quot;width&quot;:849.5222047244094}"/>
</p:tagLst>
</file>

<file path=ppt/tags/tag77.xml><?xml version="1.0" encoding="utf-8"?>
<p:tagLst xmlns:p="http://schemas.openxmlformats.org/presentationml/2006/main">
  <p:tag name="KSO_WM_DIAGRAM_VIRTUALLY_FRAME" val="{&quot;height&quot;:336.78559055118114,&quot;left&quot;:55.238897637795276,&quot;top&quot;:136.1253543307086,&quot;width&quot;:849.5222047244094}"/>
</p:tagLst>
</file>

<file path=ppt/tags/tag78.xml><?xml version="1.0" encoding="utf-8"?>
<p:tagLst xmlns:p="http://schemas.openxmlformats.org/presentationml/2006/main">
  <p:tag name="KSO_WM_DIAGRAM_VIRTUALLY_FRAME" val="{&quot;height&quot;:336.78559055118114,&quot;left&quot;:55.238897637795276,&quot;top&quot;:136.1253543307086,&quot;width&quot;:849.5222047244094}"/>
</p:tagLst>
</file>

<file path=ppt/tags/tag79.xml><?xml version="1.0" encoding="utf-8"?>
<p:tagLst xmlns:p="http://schemas.openxmlformats.org/presentationml/2006/main">
  <p:tag name="KSO_WM_DIAGRAM_VIRTUALLY_FRAME" val="{&quot;height&quot;:336.78559055118114,&quot;left&quot;:55.238897637795276,&quot;top&quot;:136.1253543307086,&quot;width&quot;:849.5222047244094}"/>
</p:tagLst>
</file>

<file path=ppt/tags/tag8.xml><?xml version="1.0" encoding="utf-8"?>
<p:tagLst xmlns:p="http://schemas.openxmlformats.org/presentationml/2006/main">
  <p:tag name="KSO_WM_DIAGRAM_VIRTUALLY_FRAME" val="{&quot;height&quot;:299.1,&quot;left&quot;:513.6218110236221,&quot;top&quot;:163.04125984251968,&quot;width&quot;:367.52133858267723}"/>
</p:tagLst>
</file>

<file path=ppt/tags/tag80.xml><?xml version="1.0" encoding="utf-8"?>
<p:tagLst xmlns:p="http://schemas.openxmlformats.org/presentationml/2006/main">
  <p:tag name="KSO_WM_DIAGRAM_VIRTUALLY_FRAME" val="{&quot;height&quot;:336.78559055118114,&quot;left&quot;:55.238897637795276,&quot;top&quot;:136.1253543307086,&quot;width&quot;:849.5222047244094}"/>
</p:tagLst>
</file>

<file path=ppt/tags/tag81.xml><?xml version="1.0" encoding="utf-8"?>
<p:tagLst xmlns:p="http://schemas.openxmlformats.org/presentationml/2006/main">
  <p:tag name="KSO_WM_DIAGRAM_VIRTUALLY_FRAME" val="{&quot;height&quot;:336.78559055118114,&quot;left&quot;:55.238897637795276,&quot;top&quot;:136.1253543307086,&quot;width&quot;:849.5222047244094}"/>
</p:tagLst>
</file>

<file path=ppt/tags/tag82.xml><?xml version="1.0" encoding="utf-8"?>
<p:tagLst xmlns:p="http://schemas.openxmlformats.org/presentationml/2006/main">
  <p:tag name="KSO_WM_DIAGRAM_VIRTUALLY_FRAME" val="{&quot;height&quot;:336.78559055118114,&quot;left&quot;:55.238897637795276,&quot;top&quot;:136.1253543307086,&quot;width&quot;:849.5222047244094}"/>
</p:tagLst>
</file>

<file path=ppt/tags/tag83.xml><?xml version="1.0" encoding="utf-8"?>
<p:tagLst xmlns:p="http://schemas.openxmlformats.org/presentationml/2006/main">
  <p:tag name="KSO_WM_DIAGRAM_VIRTUALLY_FRAME" val="{&quot;height&quot;:336.78559055118114,&quot;left&quot;:55.238897637795276,&quot;top&quot;:136.1253543307086,&quot;width&quot;:849.5222047244094}"/>
</p:tagLst>
</file>

<file path=ppt/tags/tag84.xml><?xml version="1.0" encoding="utf-8"?>
<p:tagLst xmlns:p="http://schemas.openxmlformats.org/presentationml/2006/main">
  <p:tag name="KSO_WM_DIAGRAM_VIRTUALLY_FRAME" val="{&quot;height&quot;:336.78559055118114,&quot;left&quot;:55.238897637795276,&quot;top&quot;:136.1253543307086,&quot;width&quot;:849.5222047244094}"/>
</p:tagLst>
</file>

<file path=ppt/tags/tag85.xml><?xml version="1.0" encoding="utf-8"?>
<p:tagLst xmlns:p="http://schemas.openxmlformats.org/presentationml/2006/main">
  <p:tag name="KSO_WM_DIAGRAM_VIRTUALLY_FRAME" val="{&quot;height&quot;:336.78559055118114,&quot;left&quot;:55.238897637795276,&quot;top&quot;:136.1253543307086,&quot;width&quot;:849.5222047244094}"/>
</p:tagLst>
</file>

<file path=ppt/tags/tag86.xml><?xml version="1.0" encoding="utf-8"?>
<p:tagLst xmlns:p="http://schemas.openxmlformats.org/presentationml/2006/main">
  <p:tag name="KSO_WM_DIAGRAM_VIRTUALLY_FRAME" val="{&quot;height&quot;:337.1803937007875,&quot;left&quot;:53.37519685039369,&quot;top&quot;:141.4,&quot;width&quot;:496.0748031496063}"/>
</p:tagLst>
</file>

<file path=ppt/tags/tag87.xml><?xml version="1.0" encoding="utf-8"?>
<p:tagLst xmlns:p="http://schemas.openxmlformats.org/presentationml/2006/main">
  <p:tag name="KSO_WM_DIAGRAM_VIRTUALLY_FRAME" val="{&quot;height&quot;:337.1803937007875,&quot;left&quot;:53.37519685039369,&quot;top&quot;:141.4,&quot;width&quot;:496.0748031496063}"/>
</p:tagLst>
</file>

<file path=ppt/tags/tag88.xml><?xml version="1.0" encoding="utf-8"?>
<p:tagLst xmlns:p="http://schemas.openxmlformats.org/presentationml/2006/main">
  <p:tag name="KSO_WM_DIAGRAM_VIRTUALLY_FRAME" val="{&quot;height&quot;:337.1803937007875,&quot;left&quot;:53.37519685039369,&quot;top&quot;:141.4,&quot;width&quot;:496.0748031496063}"/>
</p:tagLst>
</file>

<file path=ppt/tags/tag89.xml><?xml version="1.0" encoding="utf-8"?>
<p:tagLst xmlns:p="http://schemas.openxmlformats.org/presentationml/2006/main">
  <p:tag name="KSO_WM_DIAGRAM_VIRTUALLY_FRAME" val="{&quot;height&quot;:337.1803937007875,&quot;left&quot;:53.37519685039369,&quot;top&quot;:141.4,&quot;width&quot;:496.0748031496063}"/>
</p:tagLst>
</file>

<file path=ppt/tags/tag9.xml><?xml version="1.0" encoding="utf-8"?>
<p:tagLst xmlns:p="http://schemas.openxmlformats.org/presentationml/2006/main">
  <p:tag name="KSO_WM_DIAGRAM_VIRTUALLY_FRAME" val="{&quot;height&quot;:299.1,&quot;left&quot;:513.6218110236221,&quot;top&quot;:163.04125984251968,&quot;width&quot;:367.52133858267723}"/>
</p:tagLst>
</file>

<file path=ppt/tags/tag90.xml><?xml version="1.0" encoding="utf-8"?>
<p:tagLst xmlns:p="http://schemas.openxmlformats.org/presentationml/2006/main">
  <p:tag name="KSO_WM_DIAGRAM_VIRTUALLY_FRAME" val="{&quot;height&quot;:337.1803937007875,&quot;left&quot;:53.37519685039369,&quot;top&quot;:141.4,&quot;width&quot;:496.0748031496063}"/>
</p:tagLst>
</file>

<file path=ppt/tags/tag91.xml><?xml version="1.0" encoding="utf-8"?>
<p:tagLst xmlns:p="http://schemas.openxmlformats.org/presentationml/2006/main">
  <p:tag name="KSO_WM_DIAGRAM_VIRTUALLY_FRAME" val="{&quot;height&quot;:337.1803937007875,&quot;left&quot;:53.37519685039369,&quot;top&quot;:141.4,&quot;width&quot;:496.0748031496063}"/>
</p:tagLst>
</file>

<file path=ppt/tags/tag92.xml><?xml version="1.0" encoding="utf-8"?>
<p:tagLst xmlns:p="http://schemas.openxmlformats.org/presentationml/2006/main">
  <p:tag name="KSO_WM_DIAGRAM_VIRTUALLY_FRAME" val="{&quot;height&quot;:337.1803937007875,&quot;left&quot;:53.37519685039369,&quot;top&quot;:141.4,&quot;width&quot;:496.0748031496063}"/>
</p:tagLst>
</file>

<file path=ppt/tags/tag93.xml><?xml version="1.0" encoding="utf-8"?>
<p:tagLst xmlns:p="http://schemas.openxmlformats.org/presentationml/2006/main">
  <p:tag name="KSO_WM_DIAGRAM_VIRTUALLY_FRAME" val="{&quot;height&quot;:337.1803937007875,&quot;left&quot;:53.37519685039369,&quot;top&quot;:141.4,&quot;width&quot;:496.0748031496063}"/>
</p:tagLst>
</file>

<file path=ppt/tags/tag94.xml><?xml version="1.0" encoding="utf-8"?>
<p:tagLst xmlns:p="http://schemas.openxmlformats.org/presentationml/2006/main">
  <p:tag name="KSO_WM_DIAGRAM_VIRTUALLY_FRAME" val="{&quot;height&quot;:337.1803937007875,&quot;left&quot;:53.37519685039369,&quot;top&quot;:141.4,&quot;width&quot;:496.0748031496063}"/>
</p:tagLst>
</file>

<file path=ppt/tags/tag95.xml><?xml version="1.0" encoding="utf-8"?>
<p:tagLst xmlns:p="http://schemas.openxmlformats.org/presentationml/2006/main">
  <p:tag name="KSO_WM_DIAGRAM_VIRTUALLY_FRAME" val="{&quot;height&quot;:337.1803937007875,&quot;left&quot;:53.37519685039369,&quot;top&quot;:141.4,&quot;width&quot;:496.0748031496063}"/>
</p:tagLst>
</file>

<file path=ppt/tags/tag96.xml><?xml version="1.0" encoding="utf-8"?>
<p:tagLst xmlns:p="http://schemas.openxmlformats.org/presentationml/2006/main">
  <p:tag name="KSO_WM_DIAGRAM_VIRTUALLY_FRAME" val="{&quot;height&quot;:337.1803937007875,&quot;left&quot;:53.37519685039369,&quot;top&quot;:141.4,&quot;width&quot;:496.0748031496063}"/>
</p:tagLst>
</file>

<file path=ppt/tags/tag97.xml><?xml version="1.0" encoding="utf-8"?>
<p:tagLst xmlns:p="http://schemas.openxmlformats.org/presentationml/2006/main">
  <p:tag name="KSO_WM_DIAGRAM_VIRTUALLY_FRAME" val="{&quot;height&quot;:337.1803937007875,&quot;left&quot;:53.37519685039369,&quot;top&quot;:141.4,&quot;width&quot;:496.0748031496063}"/>
</p:tagLst>
</file>

<file path=ppt/tags/tag98.xml><?xml version="1.0" encoding="utf-8"?>
<p:tagLst xmlns:p="http://schemas.openxmlformats.org/presentationml/2006/main">
  <p:tag name="KSO_WM_DIAGRAM_VIRTUALLY_FRAME" val="{&quot;height&quot;:337.1803937007875,&quot;left&quot;:53.37519685039369,&quot;top&quot;:141.4,&quot;width&quot;:496.0748031496063}"/>
</p:tagLst>
</file>

<file path=ppt/tags/tag99.xml><?xml version="1.0" encoding="utf-8"?>
<p:tagLst xmlns:p="http://schemas.openxmlformats.org/presentationml/2006/main">
  <p:tag name="KSO_WM_DIAGRAM_VIRTUALLY_FRAME" val="{&quot;height&quot;:337.1803937007875,&quot;left&quot;:53.37519685039369,&quot;top&quot;:141.4,&quot;width&quot;:496.0748031496063}"/>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MiSans Normal"/>
        <a:ea typeface=""/>
        <a:cs typeface=""/>
        <a:font script="Jpan" typeface="游ゴシック"/>
        <a:font script="Hang" typeface="맑은 고딕"/>
        <a:font script="Hans" typeface="MiSans Normal"/>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MiSans Normal"/>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MiSans Normal"/>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MiSans Normal"/>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MiSans Normal"/>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5457</Words>
  <Application>WPS 演示</Application>
  <PresentationFormat>宽屏</PresentationFormat>
  <Paragraphs>632</Paragraphs>
  <Slides>35</Slides>
  <Notes>0</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35</vt:i4>
      </vt:variant>
    </vt:vector>
  </HeadingPairs>
  <TitlesOfParts>
    <vt:vector size="49" baseType="lpstr">
      <vt:lpstr>Arial</vt:lpstr>
      <vt:lpstr>宋体</vt:lpstr>
      <vt:lpstr>Wingdings</vt:lpstr>
      <vt:lpstr>MiSans Normal</vt:lpstr>
      <vt:lpstr>思源宋体 CN Heavy</vt:lpstr>
      <vt:lpstr>思源黑体 CN Bold</vt:lpstr>
      <vt:lpstr>黑体</vt:lpstr>
      <vt:lpstr>汉仪旗黑-50S</vt:lpstr>
      <vt:lpstr>微软雅黑</vt:lpstr>
      <vt:lpstr>Arial Unicode MS</vt:lpstr>
      <vt:lpstr>Calibri</vt:lpstr>
      <vt:lpstr>Times New Roman</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Sheng xia</dc:creator>
  <cp:lastModifiedBy>WPS_1751534095</cp:lastModifiedBy>
  <cp:revision>15</cp:revision>
  <dcterms:created xsi:type="dcterms:W3CDTF">2023-03-16T09:09:00Z</dcterms:created>
  <dcterms:modified xsi:type="dcterms:W3CDTF">2025-12-23T02:18:38Z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11C2F5AFAA424B45953C32B8ABAC2346_11</vt:lpwstr>
  </property>
  <property fmtid="{D5CDD505-2E9C-101B-9397-08002B2CF9AE}" pid="3" name="KSOProductBuildVer">
    <vt:lpwstr>2052-12.1.0.16729</vt:lpwstr>
  </property>
  <property fmtid="{D5CDD505-2E9C-101B-9397-08002B2CF9AE}" pid="4" name="KSOTemplateUUID">
    <vt:lpwstr>v1.0_mb_lIOe6B7NPfutN2b0+v8ZEA==</vt:lpwstr>
  </property>
</Properties>
</file>